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6.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14.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9.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20.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21.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22.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notesSlides/notesSlide23.xml" ContentType="application/vnd.openxmlformats-officedocument.presentationml.notesSlide+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notesSlides/notesSlide24.xml" ContentType="application/vnd.openxmlformats-officedocument.presentationml.notesSlide+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notesSlides/notesSlide25.xml" ContentType="application/vnd.openxmlformats-officedocument.presentationml.notesSlide+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3" r:id="rId1"/>
  </p:sldMasterIdLst>
  <p:notesMasterIdLst>
    <p:notesMasterId r:id="rId72"/>
  </p:notesMasterIdLst>
  <p:sldIdLst>
    <p:sldId id="340" r:id="rId2"/>
    <p:sldId id="341" r:id="rId3"/>
    <p:sldId id="342" r:id="rId4"/>
    <p:sldId id="344" r:id="rId5"/>
    <p:sldId id="345" r:id="rId6"/>
    <p:sldId id="379" r:id="rId7"/>
    <p:sldId id="346" r:id="rId8"/>
    <p:sldId id="347" r:id="rId9"/>
    <p:sldId id="348" r:id="rId10"/>
    <p:sldId id="349" r:id="rId11"/>
    <p:sldId id="295" r:id="rId12"/>
    <p:sldId id="323" r:id="rId13"/>
    <p:sldId id="303" r:id="rId14"/>
    <p:sldId id="304" r:id="rId15"/>
    <p:sldId id="305" r:id="rId16"/>
    <p:sldId id="325" r:id="rId17"/>
    <p:sldId id="326" r:id="rId18"/>
    <p:sldId id="327" r:id="rId19"/>
    <p:sldId id="324" r:id="rId20"/>
    <p:sldId id="299" r:id="rId21"/>
    <p:sldId id="306" r:id="rId22"/>
    <p:sldId id="307" r:id="rId23"/>
    <p:sldId id="308" r:id="rId24"/>
    <p:sldId id="310" r:id="rId25"/>
    <p:sldId id="311" r:id="rId26"/>
    <p:sldId id="312" r:id="rId27"/>
    <p:sldId id="339" r:id="rId28"/>
    <p:sldId id="351" r:id="rId29"/>
    <p:sldId id="352" r:id="rId30"/>
    <p:sldId id="353" r:id="rId31"/>
    <p:sldId id="354" r:id="rId32"/>
    <p:sldId id="355" r:id="rId33"/>
    <p:sldId id="356" r:id="rId34"/>
    <p:sldId id="357" r:id="rId35"/>
    <p:sldId id="358" r:id="rId36"/>
    <p:sldId id="359" r:id="rId37"/>
    <p:sldId id="360" r:id="rId38"/>
    <p:sldId id="361" r:id="rId39"/>
    <p:sldId id="362" r:id="rId40"/>
    <p:sldId id="363" r:id="rId41"/>
    <p:sldId id="364" r:id="rId42"/>
    <p:sldId id="365" r:id="rId43"/>
    <p:sldId id="366" r:id="rId44"/>
    <p:sldId id="367" r:id="rId45"/>
    <p:sldId id="368" r:id="rId46"/>
    <p:sldId id="369" r:id="rId47"/>
    <p:sldId id="370" r:id="rId48"/>
    <p:sldId id="371" r:id="rId49"/>
    <p:sldId id="372" r:id="rId50"/>
    <p:sldId id="373" r:id="rId51"/>
    <p:sldId id="374" r:id="rId52"/>
    <p:sldId id="328" r:id="rId53"/>
    <p:sldId id="329" r:id="rId54"/>
    <p:sldId id="330" r:id="rId55"/>
    <p:sldId id="396" r:id="rId56"/>
    <p:sldId id="332" r:id="rId57"/>
    <p:sldId id="375" r:id="rId58"/>
    <p:sldId id="333" r:id="rId59"/>
    <p:sldId id="334" r:id="rId60"/>
    <p:sldId id="335" r:id="rId61"/>
    <p:sldId id="336" r:id="rId62"/>
    <p:sldId id="337" r:id="rId63"/>
    <p:sldId id="394" r:id="rId64"/>
    <p:sldId id="395" r:id="rId65"/>
    <p:sldId id="392" r:id="rId66"/>
    <p:sldId id="380" r:id="rId67"/>
    <p:sldId id="382" r:id="rId68"/>
    <p:sldId id="381" r:id="rId69"/>
    <p:sldId id="393" r:id="rId70"/>
    <p:sldId id="265" r:id="rId71"/>
  </p:sldIdLst>
  <p:sldSz cx="9144000" cy="6858000" type="screen4x3"/>
  <p:notesSz cx="6797675" cy="9926638"/>
  <p:defaultTextStyle>
    <a:defPPr>
      <a:defRPr lang="tr-TR"/>
    </a:defPPr>
    <a:lvl1pPr algn="l" rtl="0" fontAlgn="base">
      <a:spcBef>
        <a:spcPct val="0"/>
      </a:spcBef>
      <a:spcAft>
        <a:spcPct val="0"/>
      </a:spcAft>
      <a:defRPr kern="1200">
        <a:solidFill>
          <a:schemeClr val="tx1"/>
        </a:solidFill>
        <a:latin typeface="Candara"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Candara"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Candara"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Candara"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Candara" charset="0"/>
        <a:ea typeface="ＭＳ Ｐゴシック" charset="0"/>
        <a:cs typeface="ＭＳ Ｐゴシック" charset="0"/>
      </a:defRPr>
    </a:lvl5pPr>
    <a:lvl6pPr marL="2286000" algn="l" defTabSz="457200" rtl="0" eaLnBrk="1" latinLnBrk="0" hangingPunct="1">
      <a:defRPr kern="1200">
        <a:solidFill>
          <a:schemeClr val="tx1"/>
        </a:solidFill>
        <a:latin typeface="Candara" charset="0"/>
        <a:ea typeface="ＭＳ Ｐゴシック" charset="0"/>
        <a:cs typeface="ＭＳ Ｐゴシック" charset="0"/>
      </a:defRPr>
    </a:lvl6pPr>
    <a:lvl7pPr marL="2743200" algn="l" defTabSz="457200" rtl="0" eaLnBrk="1" latinLnBrk="0" hangingPunct="1">
      <a:defRPr kern="1200">
        <a:solidFill>
          <a:schemeClr val="tx1"/>
        </a:solidFill>
        <a:latin typeface="Candara" charset="0"/>
        <a:ea typeface="ＭＳ Ｐゴシック" charset="0"/>
        <a:cs typeface="ＭＳ Ｐゴシック" charset="0"/>
      </a:defRPr>
    </a:lvl7pPr>
    <a:lvl8pPr marL="3200400" algn="l" defTabSz="457200" rtl="0" eaLnBrk="1" latinLnBrk="0" hangingPunct="1">
      <a:defRPr kern="1200">
        <a:solidFill>
          <a:schemeClr val="tx1"/>
        </a:solidFill>
        <a:latin typeface="Candara" charset="0"/>
        <a:ea typeface="ＭＳ Ｐゴシック" charset="0"/>
        <a:cs typeface="ＭＳ Ｐゴシック" charset="0"/>
      </a:defRPr>
    </a:lvl8pPr>
    <a:lvl9pPr marL="3657600" algn="l" defTabSz="457200" rtl="0" eaLnBrk="1" latinLnBrk="0" hangingPunct="1">
      <a:defRPr kern="1200">
        <a:solidFill>
          <a:schemeClr val="tx1"/>
        </a:solidFill>
        <a:latin typeface="Candara"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7513" autoAdjust="0"/>
  </p:normalViewPr>
  <p:slideViewPr>
    <p:cSldViewPr>
      <p:cViewPr>
        <p:scale>
          <a:sx n="70" d="100"/>
          <a:sy n="70" d="100"/>
        </p:scale>
        <p:origin x="-1374" y="-13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image" Target="../media/image23.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0.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3.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4.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image" Target="../media/image23.jpeg"/></Relationships>
</file>

<file path=ppt/diagrams/_rels/drawing19.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4.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5.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6.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7.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8.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34.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5.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7.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8.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9.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E0EC1A-6C05-4385-ACE4-3A2B96AB1B8F}" type="doc">
      <dgm:prSet loTypeId="urn:microsoft.com/office/officeart/2005/8/layout/process1" loCatId="process" qsTypeId="urn:microsoft.com/office/officeart/2005/8/quickstyle/simple3" qsCatId="simple" csTypeId="urn:microsoft.com/office/officeart/2005/8/colors/accent1_4" csCatId="accent1" phldr="1"/>
      <dgm:spPr/>
    </dgm:pt>
    <dgm:pt modelId="{FC0E9A2A-2358-4A9E-A22A-731E8AEB6059}">
      <dgm:prSet/>
      <dgm:spPr/>
      <dgm:t>
        <a:bodyPr/>
        <a:lstStyle/>
        <a:p>
          <a:r>
            <a:rPr lang="tr-TR" dirty="0" smtClean="0">
              <a:latin typeface="Calibri" pitchFamily="34" charset="0"/>
              <a:cs typeface="Calibri" pitchFamily="34" charset="0"/>
            </a:rPr>
            <a:t>İdari Hizmetlerde</a:t>
          </a:r>
        </a:p>
        <a:p>
          <a:r>
            <a:rPr lang="tr-TR" dirty="0" smtClean="0">
              <a:latin typeface="Calibri" pitchFamily="34" charset="0"/>
              <a:cs typeface="Calibri" pitchFamily="34" charset="0"/>
            </a:rPr>
            <a:t>Kullanılmak Üzere Her Okula Bir Bilgisayar</a:t>
          </a:r>
        </a:p>
      </dgm:t>
    </dgm:pt>
    <dgm:pt modelId="{AEC3A6D5-E23E-4640-B751-0554A905ADE6}" type="parTrans" cxnId="{5302EEFB-437A-46DA-8088-92D5073B34A2}">
      <dgm:prSet/>
      <dgm:spPr/>
      <dgm:t>
        <a:bodyPr/>
        <a:lstStyle/>
        <a:p>
          <a:endParaRPr lang="tr-TR">
            <a:latin typeface="Calibri" pitchFamily="34" charset="0"/>
            <a:cs typeface="Calibri" pitchFamily="34" charset="0"/>
          </a:endParaRPr>
        </a:p>
      </dgm:t>
    </dgm:pt>
    <dgm:pt modelId="{2C9B0F48-558B-415E-901B-89A5DE970C1F}" type="sibTrans" cxnId="{5302EEFB-437A-46DA-8088-92D5073B34A2}">
      <dgm:prSet/>
      <dgm:spPr/>
      <dgm:t>
        <a:bodyPr/>
        <a:lstStyle/>
        <a:p>
          <a:endParaRPr lang="tr-TR">
            <a:latin typeface="Calibri" pitchFamily="34" charset="0"/>
            <a:cs typeface="Calibri" pitchFamily="34" charset="0"/>
          </a:endParaRPr>
        </a:p>
      </dgm:t>
    </dgm:pt>
    <dgm:pt modelId="{A55C2DAD-7D62-4DC5-BE45-F4823408F243}">
      <dgm:prSet/>
      <dgm:spPr/>
      <dgm:t>
        <a:bodyPr/>
        <a:lstStyle/>
        <a:p>
          <a:r>
            <a:rPr lang="tr-TR" dirty="0" smtClean="0">
              <a:latin typeface="Calibri" pitchFamily="34" charset="0"/>
              <a:cs typeface="Calibri" pitchFamily="34" charset="0"/>
            </a:rPr>
            <a:t>Her Okula Bir Bilgisayar Laboratuvarı</a:t>
          </a:r>
        </a:p>
      </dgm:t>
    </dgm:pt>
    <dgm:pt modelId="{B7031FBC-2A11-4698-A58D-0E160642F9F6}" type="parTrans" cxnId="{B55184AF-0449-434B-99E8-917514A32207}">
      <dgm:prSet/>
      <dgm:spPr/>
      <dgm:t>
        <a:bodyPr/>
        <a:lstStyle/>
        <a:p>
          <a:endParaRPr lang="tr-TR">
            <a:latin typeface="Calibri" pitchFamily="34" charset="0"/>
            <a:cs typeface="Calibri" pitchFamily="34" charset="0"/>
          </a:endParaRPr>
        </a:p>
      </dgm:t>
    </dgm:pt>
    <dgm:pt modelId="{9772EA19-16BB-4E66-BB5B-B75FB9015E50}" type="sibTrans" cxnId="{B55184AF-0449-434B-99E8-917514A32207}">
      <dgm:prSet/>
      <dgm:spPr/>
      <dgm:t>
        <a:bodyPr/>
        <a:lstStyle/>
        <a:p>
          <a:endParaRPr lang="tr-TR">
            <a:latin typeface="Calibri" pitchFamily="34" charset="0"/>
            <a:cs typeface="Calibri" pitchFamily="34" charset="0"/>
          </a:endParaRPr>
        </a:p>
      </dgm:t>
    </dgm:pt>
    <dgm:pt modelId="{86C0C1D0-5F36-437E-992A-753A7994678A}">
      <dgm:prSet/>
      <dgm:spPr/>
      <dgm:t>
        <a:bodyPr/>
        <a:lstStyle/>
        <a:p>
          <a:r>
            <a:rPr lang="tr-TR" dirty="0" smtClean="0">
              <a:latin typeface="Calibri" pitchFamily="34" charset="0"/>
              <a:cs typeface="Calibri" pitchFamily="34" charset="0"/>
            </a:rPr>
            <a:t>Sınıf İçinde BT Kullanımı</a:t>
          </a:r>
        </a:p>
      </dgm:t>
    </dgm:pt>
    <dgm:pt modelId="{54183063-EDD9-40A9-AA17-AFD52AE82E1C}" type="parTrans" cxnId="{8A15DB7C-F0DF-40FC-8591-C708863A5985}">
      <dgm:prSet/>
      <dgm:spPr/>
      <dgm:t>
        <a:bodyPr/>
        <a:lstStyle/>
        <a:p>
          <a:endParaRPr lang="tr-TR">
            <a:latin typeface="Calibri" pitchFamily="34" charset="0"/>
            <a:cs typeface="Calibri" pitchFamily="34" charset="0"/>
          </a:endParaRPr>
        </a:p>
      </dgm:t>
    </dgm:pt>
    <dgm:pt modelId="{41C2727B-7383-4066-BCD6-2B7C8D2920F9}" type="sibTrans" cxnId="{8A15DB7C-F0DF-40FC-8591-C708863A5985}">
      <dgm:prSet/>
      <dgm:spPr/>
      <dgm:t>
        <a:bodyPr/>
        <a:lstStyle/>
        <a:p>
          <a:endParaRPr lang="tr-TR">
            <a:latin typeface="Calibri" pitchFamily="34" charset="0"/>
            <a:cs typeface="Calibri" pitchFamily="34" charset="0"/>
          </a:endParaRPr>
        </a:p>
      </dgm:t>
    </dgm:pt>
    <dgm:pt modelId="{807C17FC-EAA4-48F4-BA9A-5153FB9E35AC}">
      <dgm:prSet/>
      <dgm:spPr/>
      <dgm:t>
        <a:bodyPr/>
        <a:lstStyle/>
        <a:p>
          <a:r>
            <a:rPr lang="tr-TR" dirty="0" smtClean="0">
              <a:latin typeface="Calibri" pitchFamily="34" charset="0"/>
              <a:cs typeface="Calibri" pitchFamily="34" charset="0"/>
            </a:rPr>
            <a:t>Her Öğrenciye </a:t>
          </a:r>
        </a:p>
        <a:p>
          <a:r>
            <a:rPr lang="tr-TR" dirty="0" smtClean="0">
              <a:latin typeface="Calibri" pitchFamily="34" charset="0"/>
              <a:cs typeface="Calibri" pitchFamily="34" charset="0"/>
            </a:rPr>
            <a:t>E-Kitap (Tablet Bilgisayar)</a:t>
          </a:r>
        </a:p>
      </dgm:t>
    </dgm:pt>
    <dgm:pt modelId="{75F3610C-8962-4CD6-B24F-9755888772C6}" type="parTrans" cxnId="{BC1F45A8-1F81-443C-8576-19B9C61119D4}">
      <dgm:prSet/>
      <dgm:spPr/>
      <dgm:t>
        <a:bodyPr/>
        <a:lstStyle/>
        <a:p>
          <a:endParaRPr lang="tr-TR">
            <a:latin typeface="Calibri" pitchFamily="34" charset="0"/>
            <a:cs typeface="Calibri" pitchFamily="34" charset="0"/>
          </a:endParaRPr>
        </a:p>
      </dgm:t>
    </dgm:pt>
    <dgm:pt modelId="{711BB75C-CFF9-466B-9624-BB05AFF5EAD4}" type="sibTrans" cxnId="{BC1F45A8-1F81-443C-8576-19B9C61119D4}">
      <dgm:prSet/>
      <dgm:spPr/>
      <dgm:t>
        <a:bodyPr/>
        <a:lstStyle/>
        <a:p>
          <a:endParaRPr lang="tr-TR">
            <a:latin typeface="Calibri" pitchFamily="34" charset="0"/>
            <a:cs typeface="Calibri" pitchFamily="34" charset="0"/>
          </a:endParaRPr>
        </a:p>
      </dgm:t>
    </dgm:pt>
    <dgm:pt modelId="{E8A0A6CB-E0C9-495A-8A55-645AB3E80F6A}" type="pres">
      <dgm:prSet presAssocID="{D9E0EC1A-6C05-4385-ACE4-3A2B96AB1B8F}" presName="Name0" presStyleCnt="0">
        <dgm:presLayoutVars>
          <dgm:dir/>
          <dgm:resizeHandles val="exact"/>
        </dgm:presLayoutVars>
      </dgm:prSet>
      <dgm:spPr/>
    </dgm:pt>
    <dgm:pt modelId="{3DBFDF98-9165-42F7-AEEB-53A5AB9317C8}" type="pres">
      <dgm:prSet presAssocID="{FC0E9A2A-2358-4A9E-A22A-731E8AEB6059}" presName="node" presStyleLbl="node1" presStyleIdx="0" presStyleCnt="4">
        <dgm:presLayoutVars>
          <dgm:bulletEnabled val="1"/>
        </dgm:presLayoutVars>
      </dgm:prSet>
      <dgm:spPr/>
      <dgm:t>
        <a:bodyPr/>
        <a:lstStyle/>
        <a:p>
          <a:endParaRPr lang="tr-TR"/>
        </a:p>
      </dgm:t>
    </dgm:pt>
    <dgm:pt modelId="{61895547-F9FC-46C6-B547-BF039E340789}" type="pres">
      <dgm:prSet presAssocID="{2C9B0F48-558B-415E-901B-89A5DE970C1F}" presName="sibTrans" presStyleLbl="sibTrans2D1" presStyleIdx="0" presStyleCnt="3"/>
      <dgm:spPr/>
      <dgm:t>
        <a:bodyPr/>
        <a:lstStyle/>
        <a:p>
          <a:endParaRPr lang="tr-TR"/>
        </a:p>
      </dgm:t>
    </dgm:pt>
    <dgm:pt modelId="{9C5ADDB7-3E9E-4965-B9F0-392B619FE6A4}" type="pres">
      <dgm:prSet presAssocID="{2C9B0F48-558B-415E-901B-89A5DE970C1F}" presName="connectorText" presStyleLbl="sibTrans2D1" presStyleIdx="0" presStyleCnt="3"/>
      <dgm:spPr/>
      <dgm:t>
        <a:bodyPr/>
        <a:lstStyle/>
        <a:p>
          <a:endParaRPr lang="tr-TR"/>
        </a:p>
      </dgm:t>
    </dgm:pt>
    <dgm:pt modelId="{21DBB312-32CB-4008-B26B-345918A340B4}" type="pres">
      <dgm:prSet presAssocID="{A55C2DAD-7D62-4DC5-BE45-F4823408F243}" presName="node" presStyleLbl="node1" presStyleIdx="1" presStyleCnt="4">
        <dgm:presLayoutVars>
          <dgm:bulletEnabled val="1"/>
        </dgm:presLayoutVars>
      </dgm:prSet>
      <dgm:spPr/>
      <dgm:t>
        <a:bodyPr/>
        <a:lstStyle/>
        <a:p>
          <a:endParaRPr lang="tr-TR"/>
        </a:p>
      </dgm:t>
    </dgm:pt>
    <dgm:pt modelId="{EED0D524-1D12-4AEB-B69B-465B80AEF105}" type="pres">
      <dgm:prSet presAssocID="{9772EA19-16BB-4E66-BB5B-B75FB9015E50}" presName="sibTrans" presStyleLbl="sibTrans2D1" presStyleIdx="1" presStyleCnt="3"/>
      <dgm:spPr/>
      <dgm:t>
        <a:bodyPr/>
        <a:lstStyle/>
        <a:p>
          <a:endParaRPr lang="tr-TR"/>
        </a:p>
      </dgm:t>
    </dgm:pt>
    <dgm:pt modelId="{E5CD3A9B-B878-4707-83E2-F4B0C82009D4}" type="pres">
      <dgm:prSet presAssocID="{9772EA19-16BB-4E66-BB5B-B75FB9015E50}" presName="connectorText" presStyleLbl="sibTrans2D1" presStyleIdx="1" presStyleCnt="3"/>
      <dgm:spPr/>
      <dgm:t>
        <a:bodyPr/>
        <a:lstStyle/>
        <a:p>
          <a:endParaRPr lang="tr-TR"/>
        </a:p>
      </dgm:t>
    </dgm:pt>
    <dgm:pt modelId="{648408AF-6A2C-4B0F-8FBD-C117298032FF}" type="pres">
      <dgm:prSet presAssocID="{86C0C1D0-5F36-437E-992A-753A7994678A}" presName="node" presStyleLbl="node1" presStyleIdx="2" presStyleCnt="4">
        <dgm:presLayoutVars>
          <dgm:bulletEnabled val="1"/>
        </dgm:presLayoutVars>
      </dgm:prSet>
      <dgm:spPr/>
      <dgm:t>
        <a:bodyPr/>
        <a:lstStyle/>
        <a:p>
          <a:endParaRPr lang="tr-TR"/>
        </a:p>
      </dgm:t>
    </dgm:pt>
    <dgm:pt modelId="{E1B398CC-FB92-4AA2-9FCE-FB0FBB76E01E}" type="pres">
      <dgm:prSet presAssocID="{41C2727B-7383-4066-BCD6-2B7C8D2920F9}" presName="sibTrans" presStyleLbl="sibTrans2D1" presStyleIdx="2" presStyleCnt="3"/>
      <dgm:spPr/>
      <dgm:t>
        <a:bodyPr/>
        <a:lstStyle/>
        <a:p>
          <a:endParaRPr lang="tr-TR"/>
        </a:p>
      </dgm:t>
    </dgm:pt>
    <dgm:pt modelId="{581BE8E0-CB4E-4095-95EF-7C835067A1EF}" type="pres">
      <dgm:prSet presAssocID="{41C2727B-7383-4066-BCD6-2B7C8D2920F9}" presName="connectorText" presStyleLbl="sibTrans2D1" presStyleIdx="2" presStyleCnt="3"/>
      <dgm:spPr/>
      <dgm:t>
        <a:bodyPr/>
        <a:lstStyle/>
        <a:p>
          <a:endParaRPr lang="tr-TR"/>
        </a:p>
      </dgm:t>
    </dgm:pt>
    <dgm:pt modelId="{C5985FC3-8DE5-46C9-8CE6-61DFAD420D53}" type="pres">
      <dgm:prSet presAssocID="{807C17FC-EAA4-48F4-BA9A-5153FB9E35AC}" presName="node" presStyleLbl="node1" presStyleIdx="3" presStyleCnt="4">
        <dgm:presLayoutVars>
          <dgm:bulletEnabled val="1"/>
        </dgm:presLayoutVars>
      </dgm:prSet>
      <dgm:spPr/>
      <dgm:t>
        <a:bodyPr/>
        <a:lstStyle/>
        <a:p>
          <a:endParaRPr lang="tr-TR"/>
        </a:p>
      </dgm:t>
    </dgm:pt>
  </dgm:ptLst>
  <dgm:cxnLst>
    <dgm:cxn modelId="{73F61771-BF11-4382-812D-6EA9504C4125}" type="presOf" srcId="{9772EA19-16BB-4E66-BB5B-B75FB9015E50}" destId="{EED0D524-1D12-4AEB-B69B-465B80AEF105}" srcOrd="0" destOrd="0" presId="urn:microsoft.com/office/officeart/2005/8/layout/process1"/>
    <dgm:cxn modelId="{3442E033-CCDC-4B79-BC28-BA10490F8F2C}" type="presOf" srcId="{A55C2DAD-7D62-4DC5-BE45-F4823408F243}" destId="{21DBB312-32CB-4008-B26B-345918A340B4}" srcOrd="0" destOrd="0" presId="urn:microsoft.com/office/officeart/2005/8/layout/process1"/>
    <dgm:cxn modelId="{C5E4F70E-EBF8-419E-9FB8-6134789EDE83}" type="presOf" srcId="{41C2727B-7383-4066-BCD6-2B7C8D2920F9}" destId="{581BE8E0-CB4E-4095-95EF-7C835067A1EF}" srcOrd="1" destOrd="0" presId="urn:microsoft.com/office/officeart/2005/8/layout/process1"/>
    <dgm:cxn modelId="{5302EEFB-437A-46DA-8088-92D5073B34A2}" srcId="{D9E0EC1A-6C05-4385-ACE4-3A2B96AB1B8F}" destId="{FC0E9A2A-2358-4A9E-A22A-731E8AEB6059}" srcOrd="0" destOrd="0" parTransId="{AEC3A6D5-E23E-4640-B751-0554A905ADE6}" sibTransId="{2C9B0F48-558B-415E-901B-89A5DE970C1F}"/>
    <dgm:cxn modelId="{BC1F45A8-1F81-443C-8576-19B9C61119D4}" srcId="{D9E0EC1A-6C05-4385-ACE4-3A2B96AB1B8F}" destId="{807C17FC-EAA4-48F4-BA9A-5153FB9E35AC}" srcOrd="3" destOrd="0" parTransId="{75F3610C-8962-4CD6-B24F-9755888772C6}" sibTransId="{711BB75C-CFF9-466B-9624-BB05AFF5EAD4}"/>
    <dgm:cxn modelId="{F4536328-9FD7-4313-9081-4E63449C8945}" type="presOf" srcId="{9772EA19-16BB-4E66-BB5B-B75FB9015E50}" destId="{E5CD3A9B-B878-4707-83E2-F4B0C82009D4}" srcOrd="1" destOrd="0" presId="urn:microsoft.com/office/officeart/2005/8/layout/process1"/>
    <dgm:cxn modelId="{216C95F4-39F0-4F48-A1DC-550DDF62D7AA}" type="presOf" srcId="{FC0E9A2A-2358-4A9E-A22A-731E8AEB6059}" destId="{3DBFDF98-9165-42F7-AEEB-53A5AB9317C8}" srcOrd="0" destOrd="0" presId="urn:microsoft.com/office/officeart/2005/8/layout/process1"/>
    <dgm:cxn modelId="{0FB1E61E-8E12-458F-AC88-BCB77C3CA78B}" type="presOf" srcId="{41C2727B-7383-4066-BCD6-2B7C8D2920F9}" destId="{E1B398CC-FB92-4AA2-9FCE-FB0FBB76E01E}" srcOrd="0" destOrd="0" presId="urn:microsoft.com/office/officeart/2005/8/layout/process1"/>
    <dgm:cxn modelId="{7ACF0A9F-B76D-4414-81FF-FBB41CB16402}" type="presOf" srcId="{2C9B0F48-558B-415E-901B-89A5DE970C1F}" destId="{9C5ADDB7-3E9E-4965-B9F0-392B619FE6A4}" srcOrd="1" destOrd="0" presId="urn:microsoft.com/office/officeart/2005/8/layout/process1"/>
    <dgm:cxn modelId="{B55184AF-0449-434B-99E8-917514A32207}" srcId="{D9E0EC1A-6C05-4385-ACE4-3A2B96AB1B8F}" destId="{A55C2DAD-7D62-4DC5-BE45-F4823408F243}" srcOrd="1" destOrd="0" parTransId="{B7031FBC-2A11-4698-A58D-0E160642F9F6}" sibTransId="{9772EA19-16BB-4E66-BB5B-B75FB9015E50}"/>
    <dgm:cxn modelId="{41A6CB81-2BA0-48CC-A212-1636FF26FA67}" type="presOf" srcId="{86C0C1D0-5F36-437E-992A-753A7994678A}" destId="{648408AF-6A2C-4B0F-8FBD-C117298032FF}" srcOrd="0" destOrd="0" presId="urn:microsoft.com/office/officeart/2005/8/layout/process1"/>
    <dgm:cxn modelId="{00A52C9C-4970-449F-86F9-C5A5377ECDA0}" type="presOf" srcId="{807C17FC-EAA4-48F4-BA9A-5153FB9E35AC}" destId="{C5985FC3-8DE5-46C9-8CE6-61DFAD420D53}" srcOrd="0" destOrd="0" presId="urn:microsoft.com/office/officeart/2005/8/layout/process1"/>
    <dgm:cxn modelId="{B59268A7-DCDD-4BD2-BB23-6B8B84ACDFDC}" type="presOf" srcId="{D9E0EC1A-6C05-4385-ACE4-3A2B96AB1B8F}" destId="{E8A0A6CB-E0C9-495A-8A55-645AB3E80F6A}" srcOrd="0" destOrd="0" presId="urn:microsoft.com/office/officeart/2005/8/layout/process1"/>
    <dgm:cxn modelId="{F3069268-176E-41EC-A465-67EA7DBE176B}" type="presOf" srcId="{2C9B0F48-558B-415E-901B-89A5DE970C1F}" destId="{61895547-F9FC-46C6-B547-BF039E340789}" srcOrd="0" destOrd="0" presId="urn:microsoft.com/office/officeart/2005/8/layout/process1"/>
    <dgm:cxn modelId="{8A15DB7C-F0DF-40FC-8591-C708863A5985}" srcId="{D9E0EC1A-6C05-4385-ACE4-3A2B96AB1B8F}" destId="{86C0C1D0-5F36-437E-992A-753A7994678A}" srcOrd="2" destOrd="0" parTransId="{54183063-EDD9-40A9-AA17-AFD52AE82E1C}" sibTransId="{41C2727B-7383-4066-BCD6-2B7C8D2920F9}"/>
    <dgm:cxn modelId="{7C3131A6-E810-40A4-998B-6A6980DF8A4C}" type="presParOf" srcId="{E8A0A6CB-E0C9-495A-8A55-645AB3E80F6A}" destId="{3DBFDF98-9165-42F7-AEEB-53A5AB9317C8}" srcOrd="0" destOrd="0" presId="urn:microsoft.com/office/officeart/2005/8/layout/process1"/>
    <dgm:cxn modelId="{D5D4C0AE-DE03-493D-AB07-C52B9B49F24D}" type="presParOf" srcId="{E8A0A6CB-E0C9-495A-8A55-645AB3E80F6A}" destId="{61895547-F9FC-46C6-B547-BF039E340789}" srcOrd="1" destOrd="0" presId="urn:microsoft.com/office/officeart/2005/8/layout/process1"/>
    <dgm:cxn modelId="{C06A1311-45D4-4D61-93F6-F8C825209121}" type="presParOf" srcId="{61895547-F9FC-46C6-B547-BF039E340789}" destId="{9C5ADDB7-3E9E-4965-B9F0-392B619FE6A4}" srcOrd="0" destOrd="0" presId="urn:microsoft.com/office/officeart/2005/8/layout/process1"/>
    <dgm:cxn modelId="{D4D77292-7D9C-47B5-99A7-3451AB8E3F40}" type="presParOf" srcId="{E8A0A6CB-E0C9-495A-8A55-645AB3E80F6A}" destId="{21DBB312-32CB-4008-B26B-345918A340B4}" srcOrd="2" destOrd="0" presId="urn:microsoft.com/office/officeart/2005/8/layout/process1"/>
    <dgm:cxn modelId="{DAA49292-4F8F-4688-9AA2-4FD3A4B39BB6}" type="presParOf" srcId="{E8A0A6CB-E0C9-495A-8A55-645AB3E80F6A}" destId="{EED0D524-1D12-4AEB-B69B-465B80AEF105}" srcOrd="3" destOrd="0" presId="urn:microsoft.com/office/officeart/2005/8/layout/process1"/>
    <dgm:cxn modelId="{F9575FB4-2106-4232-BBFD-C80C11F20CE3}" type="presParOf" srcId="{EED0D524-1D12-4AEB-B69B-465B80AEF105}" destId="{E5CD3A9B-B878-4707-83E2-F4B0C82009D4}" srcOrd="0" destOrd="0" presId="urn:microsoft.com/office/officeart/2005/8/layout/process1"/>
    <dgm:cxn modelId="{9AEC771F-B2F6-4CD9-97F8-F9D2DE4CA8B9}" type="presParOf" srcId="{E8A0A6CB-E0C9-495A-8A55-645AB3E80F6A}" destId="{648408AF-6A2C-4B0F-8FBD-C117298032FF}" srcOrd="4" destOrd="0" presId="urn:microsoft.com/office/officeart/2005/8/layout/process1"/>
    <dgm:cxn modelId="{75B129B6-C0D8-4682-9E8C-981DDFC633C4}" type="presParOf" srcId="{E8A0A6CB-E0C9-495A-8A55-645AB3E80F6A}" destId="{E1B398CC-FB92-4AA2-9FCE-FB0FBB76E01E}" srcOrd="5" destOrd="0" presId="urn:microsoft.com/office/officeart/2005/8/layout/process1"/>
    <dgm:cxn modelId="{17118D53-E5EC-44FF-80E3-3BFC9A7388DF}" type="presParOf" srcId="{E1B398CC-FB92-4AA2-9FCE-FB0FBB76E01E}" destId="{581BE8E0-CB4E-4095-95EF-7C835067A1EF}" srcOrd="0" destOrd="0" presId="urn:microsoft.com/office/officeart/2005/8/layout/process1"/>
    <dgm:cxn modelId="{7A69E69C-800C-4B35-9F40-F3B85DC2DFE6}" type="presParOf" srcId="{E8A0A6CB-E0C9-495A-8A55-645AB3E80F6A}" destId="{C5985FC3-8DE5-46C9-8CE6-61DFAD420D53}"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B424611-2C12-4098-A2FC-0096E58025E9}" type="doc">
      <dgm:prSet loTypeId="urn:microsoft.com/office/officeart/2005/8/layout/list1" loCatId="list" qsTypeId="urn:microsoft.com/office/officeart/2005/8/quickstyle/simple3" qsCatId="simple" csTypeId="urn:microsoft.com/office/officeart/2005/8/colors/accent1_2" csCatId="accent1" phldr="1"/>
      <dgm:spPr/>
      <dgm:t>
        <a:bodyPr/>
        <a:lstStyle/>
        <a:p>
          <a:endParaRPr lang="en-US"/>
        </a:p>
      </dgm:t>
    </dgm:pt>
    <dgm:pt modelId="{050ADFEE-4084-45BF-B2B8-FA5F47ABB41F}">
      <dgm:prSet phldrT="[Metin]" custT="1"/>
      <dgm:spPr/>
      <dgm:t>
        <a:bodyPr/>
        <a:lstStyle/>
        <a:p>
          <a:r>
            <a:rPr lang="tr-TR" sz="1200" b="1" dirty="0" smtClean="0">
              <a:effectLst/>
              <a:latin typeface="Calibri" pitchFamily="34" charset="0"/>
              <a:cs typeface="Calibri" pitchFamily="34" charset="0"/>
            </a:rPr>
            <a:t>DİGİ-PROTEİN ve DİGİ-ENGLİSH</a:t>
          </a:r>
          <a:endParaRPr lang="en-US" sz="1200" dirty="0"/>
        </a:p>
      </dgm:t>
    </dgm:pt>
    <dgm:pt modelId="{79FE2D65-F199-4191-9480-B52BEB538986}" type="parTrans" cxnId="{A392F645-8A7A-4E7B-8174-3E0172ED09E4}">
      <dgm:prSet/>
      <dgm:spPr/>
      <dgm:t>
        <a:bodyPr/>
        <a:lstStyle/>
        <a:p>
          <a:endParaRPr lang="en-US" sz="2000"/>
        </a:p>
      </dgm:t>
    </dgm:pt>
    <dgm:pt modelId="{C7963033-0A2F-4918-809E-D9C6CF8AF443}" type="sibTrans" cxnId="{A392F645-8A7A-4E7B-8174-3E0172ED09E4}">
      <dgm:prSet/>
      <dgm:spPr/>
      <dgm:t>
        <a:bodyPr/>
        <a:lstStyle/>
        <a:p>
          <a:endParaRPr lang="en-US" sz="2000"/>
        </a:p>
      </dgm:t>
    </dgm:pt>
    <dgm:pt modelId="{DE867A48-0D63-45B7-837C-2928B9D30E5C}">
      <dgm:prSet phldrT="[Metin]" custT="1"/>
      <dgm:spPr/>
      <dgm:t>
        <a:bodyPr/>
        <a:lstStyle/>
        <a:p>
          <a:r>
            <a:rPr lang="tr-TR" sz="1200" b="1" dirty="0" smtClean="0">
              <a:effectLst/>
              <a:latin typeface="Calibri" pitchFamily="34" charset="0"/>
              <a:cs typeface="Calibri" pitchFamily="34" charset="0"/>
            </a:rPr>
            <a:t>ZAMBAK Yayıncılık</a:t>
          </a:r>
          <a:endParaRPr lang="en-US" sz="1200" dirty="0"/>
        </a:p>
      </dgm:t>
    </dgm:pt>
    <dgm:pt modelId="{B4976F65-BCDA-410F-B33F-112A8E6C07C4}" type="parTrans" cxnId="{98029983-8AD7-4EF9-93E4-DCDF3833968F}">
      <dgm:prSet/>
      <dgm:spPr/>
      <dgm:t>
        <a:bodyPr/>
        <a:lstStyle/>
        <a:p>
          <a:endParaRPr lang="en-US" sz="2000"/>
        </a:p>
      </dgm:t>
    </dgm:pt>
    <dgm:pt modelId="{044BEFE2-4A3F-4453-AF19-F1D1C6508072}" type="sibTrans" cxnId="{98029983-8AD7-4EF9-93E4-DCDF3833968F}">
      <dgm:prSet/>
      <dgm:spPr/>
      <dgm:t>
        <a:bodyPr/>
        <a:lstStyle/>
        <a:p>
          <a:endParaRPr lang="en-US" sz="2000"/>
        </a:p>
      </dgm:t>
    </dgm:pt>
    <dgm:pt modelId="{D935741C-5046-4198-9681-341A9641AEF1}">
      <dgm:prSet phldrT="[Metin]" custT="1"/>
      <dgm:spPr/>
      <dgm:t>
        <a:bodyPr/>
        <a:lstStyle/>
        <a:p>
          <a:r>
            <a:rPr lang="tr-TR" sz="1200" b="1" dirty="0" smtClean="0">
              <a:effectLst/>
              <a:latin typeface="Calibri" pitchFamily="34" charset="0"/>
              <a:cs typeface="Calibri" pitchFamily="34" charset="0"/>
            </a:rPr>
            <a:t>TTNET VİTAMİN</a:t>
          </a:r>
          <a:endParaRPr lang="en-US" sz="1200" dirty="0"/>
        </a:p>
      </dgm:t>
    </dgm:pt>
    <dgm:pt modelId="{CF846F73-91C2-4A55-BB27-1E737F469B49}" type="parTrans" cxnId="{3736F4EB-220C-415C-8B3C-54366FC72706}">
      <dgm:prSet/>
      <dgm:spPr/>
      <dgm:t>
        <a:bodyPr/>
        <a:lstStyle/>
        <a:p>
          <a:endParaRPr lang="en-US" sz="2000"/>
        </a:p>
      </dgm:t>
    </dgm:pt>
    <dgm:pt modelId="{8DC70FC9-4C9D-435B-8DE4-FAD2C2AF5BDD}" type="sibTrans" cxnId="{3736F4EB-220C-415C-8B3C-54366FC72706}">
      <dgm:prSet/>
      <dgm:spPr/>
      <dgm:t>
        <a:bodyPr/>
        <a:lstStyle/>
        <a:p>
          <a:endParaRPr lang="en-US" sz="2000"/>
        </a:p>
      </dgm:t>
    </dgm:pt>
    <dgm:pt modelId="{CF9A5AE8-C516-419C-9B20-1D192549C068}">
      <dgm:prSet phldrT="[Metin]" custT="1"/>
      <dgm:spPr/>
      <dgm:t>
        <a:bodyPr/>
        <a:lstStyle/>
        <a:p>
          <a:r>
            <a:rPr lang="tr-TR" sz="1200" b="1" dirty="0" smtClean="0">
              <a:effectLst/>
              <a:latin typeface="Calibri" pitchFamily="34" charset="0"/>
              <a:cs typeface="Calibri" pitchFamily="34" charset="0"/>
            </a:rPr>
            <a:t>DISCOVERY ilköğretim ve Ortaöğretim Sistemleri</a:t>
          </a:r>
          <a:endParaRPr lang="en-US" sz="1200" dirty="0"/>
        </a:p>
      </dgm:t>
    </dgm:pt>
    <dgm:pt modelId="{931D15A0-D01A-4495-93FA-A5E81DA26C9B}" type="parTrans" cxnId="{C0CB2390-DEDD-4519-8F7E-5322C32DC979}">
      <dgm:prSet/>
      <dgm:spPr/>
      <dgm:t>
        <a:bodyPr/>
        <a:lstStyle/>
        <a:p>
          <a:endParaRPr lang="en-US" sz="2000"/>
        </a:p>
      </dgm:t>
    </dgm:pt>
    <dgm:pt modelId="{651F788D-4E76-40CA-AA77-B8EFD0ECBCD9}" type="sibTrans" cxnId="{C0CB2390-DEDD-4519-8F7E-5322C32DC979}">
      <dgm:prSet/>
      <dgm:spPr/>
      <dgm:t>
        <a:bodyPr/>
        <a:lstStyle/>
        <a:p>
          <a:endParaRPr lang="en-US" sz="2000"/>
        </a:p>
      </dgm:t>
    </dgm:pt>
    <dgm:pt modelId="{8F0C1D14-B393-4633-948D-10EE2F190115}">
      <dgm:prSet phldrT="[Metin]" custT="1"/>
      <dgm:spPr/>
      <dgm:t>
        <a:bodyPr/>
        <a:lstStyle/>
        <a:p>
          <a:r>
            <a:rPr lang="tr-TR" sz="1200" b="1" dirty="0" smtClean="0">
              <a:effectLst/>
              <a:latin typeface="Calibri" pitchFamily="34" charset="0"/>
              <a:cs typeface="Calibri" pitchFamily="34" charset="0"/>
            </a:rPr>
            <a:t>ÇİZGİ-TAGEM</a:t>
          </a:r>
          <a:endParaRPr lang="en-US" sz="1200" dirty="0"/>
        </a:p>
      </dgm:t>
    </dgm:pt>
    <dgm:pt modelId="{3F169F91-D8D9-45A5-BA13-ACE8C9544A9E}" type="parTrans" cxnId="{373B4126-8EE2-470F-9DEF-16EC0189AB93}">
      <dgm:prSet/>
      <dgm:spPr/>
      <dgm:t>
        <a:bodyPr/>
        <a:lstStyle/>
        <a:p>
          <a:endParaRPr lang="en-US" sz="2000"/>
        </a:p>
      </dgm:t>
    </dgm:pt>
    <dgm:pt modelId="{C0ED37EA-1521-4669-A9EE-0455348951E8}" type="sibTrans" cxnId="{373B4126-8EE2-470F-9DEF-16EC0189AB93}">
      <dgm:prSet/>
      <dgm:spPr/>
      <dgm:t>
        <a:bodyPr/>
        <a:lstStyle/>
        <a:p>
          <a:endParaRPr lang="en-US" sz="2000"/>
        </a:p>
      </dgm:t>
    </dgm:pt>
    <dgm:pt modelId="{064B993A-C1E4-4469-ABA8-BA9A7D6DAE45}">
      <dgm:prSet phldrT="[Metin]" custT="1"/>
      <dgm:spPr/>
      <dgm:t>
        <a:bodyPr/>
        <a:lstStyle/>
        <a:p>
          <a:r>
            <a:rPr lang="tr-TR" sz="1200" b="1" dirty="0" smtClean="0">
              <a:effectLst/>
              <a:latin typeface="Calibri" pitchFamily="34" charset="0"/>
              <a:cs typeface="Calibri" pitchFamily="34" charset="0"/>
            </a:rPr>
            <a:t>MORPA Çocuk ve MORPA Kampüs</a:t>
          </a:r>
          <a:endParaRPr lang="en-US" sz="1200" dirty="0"/>
        </a:p>
      </dgm:t>
    </dgm:pt>
    <dgm:pt modelId="{39AFCBA1-9905-4C72-B0CE-E33D462DF1BC}" type="parTrans" cxnId="{840007A8-6E0D-4FBF-9204-7ABBE5340382}">
      <dgm:prSet/>
      <dgm:spPr/>
      <dgm:t>
        <a:bodyPr/>
        <a:lstStyle/>
        <a:p>
          <a:endParaRPr lang="en-US" sz="2000"/>
        </a:p>
      </dgm:t>
    </dgm:pt>
    <dgm:pt modelId="{CD721C8A-2201-4205-89CC-2AF79C58B872}" type="sibTrans" cxnId="{840007A8-6E0D-4FBF-9204-7ABBE5340382}">
      <dgm:prSet/>
      <dgm:spPr/>
      <dgm:t>
        <a:bodyPr/>
        <a:lstStyle/>
        <a:p>
          <a:endParaRPr lang="en-US" sz="2000"/>
        </a:p>
      </dgm:t>
    </dgm:pt>
    <dgm:pt modelId="{36BFA07D-3381-4BEB-B4D5-0E27BFD0EC7B}">
      <dgm:prSet phldrT="[Metin]" custT="1"/>
      <dgm:spPr/>
      <dgm:t>
        <a:bodyPr/>
        <a:lstStyle/>
        <a:p>
          <a:r>
            <a:rPr lang="tr-TR" sz="1200" b="1" dirty="0" smtClean="0">
              <a:effectLst/>
              <a:latin typeface="Calibri" pitchFamily="34" charset="0"/>
              <a:cs typeface="Calibri" pitchFamily="34" charset="0"/>
            </a:rPr>
            <a:t>OKULİSTİK</a:t>
          </a:r>
          <a:endParaRPr lang="en-US" sz="1200" dirty="0"/>
        </a:p>
      </dgm:t>
    </dgm:pt>
    <dgm:pt modelId="{9E5546F5-A371-407B-A895-2AEF6EBDE09A}" type="parTrans" cxnId="{B8D9FDBB-3E36-46A2-9AA2-01451B93DF92}">
      <dgm:prSet/>
      <dgm:spPr/>
      <dgm:t>
        <a:bodyPr/>
        <a:lstStyle/>
        <a:p>
          <a:endParaRPr lang="en-US" sz="2000"/>
        </a:p>
      </dgm:t>
    </dgm:pt>
    <dgm:pt modelId="{D47DDAF9-F533-44E9-ADA7-2379F0296FB2}" type="sibTrans" cxnId="{B8D9FDBB-3E36-46A2-9AA2-01451B93DF92}">
      <dgm:prSet/>
      <dgm:spPr/>
      <dgm:t>
        <a:bodyPr/>
        <a:lstStyle/>
        <a:p>
          <a:endParaRPr lang="en-US" sz="2000"/>
        </a:p>
      </dgm:t>
    </dgm:pt>
    <dgm:pt modelId="{1A9CABC8-1B1D-4D3E-8DCD-C34ABFA74B85}" type="pres">
      <dgm:prSet presAssocID="{6B424611-2C12-4098-A2FC-0096E58025E9}" presName="linear" presStyleCnt="0">
        <dgm:presLayoutVars>
          <dgm:dir/>
          <dgm:animLvl val="lvl"/>
          <dgm:resizeHandles val="exact"/>
        </dgm:presLayoutVars>
      </dgm:prSet>
      <dgm:spPr/>
      <dgm:t>
        <a:bodyPr/>
        <a:lstStyle/>
        <a:p>
          <a:endParaRPr lang="en-US"/>
        </a:p>
      </dgm:t>
    </dgm:pt>
    <dgm:pt modelId="{25107838-E496-4185-82DF-3948680F6D80}" type="pres">
      <dgm:prSet presAssocID="{050ADFEE-4084-45BF-B2B8-FA5F47ABB41F}" presName="parentLin" presStyleCnt="0"/>
      <dgm:spPr/>
    </dgm:pt>
    <dgm:pt modelId="{FB342491-50DF-4E9D-A45B-012D349508CC}" type="pres">
      <dgm:prSet presAssocID="{050ADFEE-4084-45BF-B2B8-FA5F47ABB41F}" presName="parentLeftMargin" presStyleLbl="node1" presStyleIdx="0" presStyleCnt="7"/>
      <dgm:spPr/>
      <dgm:t>
        <a:bodyPr/>
        <a:lstStyle/>
        <a:p>
          <a:endParaRPr lang="en-US"/>
        </a:p>
      </dgm:t>
    </dgm:pt>
    <dgm:pt modelId="{9F76AC4B-399A-4EB3-A68A-05020A7C7D98}" type="pres">
      <dgm:prSet presAssocID="{050ADFEE-4084-45BF-B2B8-FA5F47ABB41F}" presName="parentText" presStyleLbl="node1" presStyleIdx="0" presStyleCnt="7">
        <dgm:presLayoutVars>
          <dgm:chMax val="0"/>
          <dgm:bulletEnabled val="1"/>
        </dgm:presLayoutVars>
      </dgm:prSet>
      <dgm:spPr/>
      <dgm:t>
        <a:bodyPr/>
        <a:lstStyle/>
        <a:p>
          <a:endParaRPr lang="en-US"/>
        </a:p>
      </dgm:t>
    </dgm:pt>
    <dgm:pt modelId="{EFBBDBDE-DD01-4165-851F-AFC8A9868955}" type="pres">
      <dgm:prSet presAssocID="{050ADFEE-4084-45BF-B2B8-FA5F47ABB41F}" presName="negativeSpace" presStyleCnt="0"/>
      <dgm:spPr/>
    </dgm:pt>
    <dgm:pt modelId="{CE80758B-02DF-4D48-955B-0B72616A3B7D}" type="pres">
      <dgm:prSet presAssocID="{050ADFEE-4084-45BF-B2B8-FA5F47ABB41F}" presName="childText" presStyleLbl="conFgAcc1" presStyleIdx="0" presStyleCnt="7" custScaleX="83400">
        <dgm:presLayoutVars>
          <dgm:bulletEnabled val="1"/>
        </dgm:presLayoutVars>
      </dgm:prSet>
      <dgm:spPr/>
    </dgm:pt>
    <dgm:pt modelId="{B48CD6A6-E492-40EB-A9E4-69C8A707B069}" type="pres">
      <dgm:prSet presAssocID="{C7963033-0A2F-4918-809E-D9C6CF8AF443}" presName="spaceBetweenRectangles" presStyleCnt="0"/>
      <dgm:spPr/>
    </dgm:pt>
    <dgm:pt modelId="{BD79D7DE-D02B-425B-BEE8-7C5C8BE546AE}" type="pres">
      <dgm:prSet presAssocID="{CF9A5AE8-C516-419C-9B20-1D192549C068}" presName="parentLin" presStyleCnt="0"/>
      <dgm:spPr/>
    </dgm:pt>
    <dgm:pt modelId="{1ABE0BDF-F7E2-4F39-A158-FC31179677E5}" type="pres">
      <dgm:prSet presAssocID="{CF9A5AE8-C516-419C-9B20-1D192549C068}" presName="parentLeftMargin" presStyleLbl="node1" presStyleIdx="0" presStyleCnt="7"/>
      <dgm:spPr/>
      <dgm:t>
        <a:bodyPr/>
        <a:lstStyle/>
        <a:p>
          <a:endParaRPr lang="en-US"/>
        </a:p>
      </dgm:t>
    </dgm:pt>
    <dgm:pt modelId="{C258F669-2F03-40F9-8D51-EA4966C76B52}" type="pres">
      <dgm:prSet presAssocID="{CF9A5AE8-C516-419C-9B20-1D192549C068}" presName="parentText" presStyleLbl="node1" presStyleIdx="1" presStyleCnt="7">
        <dgm:presLayoutVars>
          <dgm:chMax val="0"/>
          <dgm:bulletEnabled val="1"/>
        </dgm:presLayoutVars>
      </dgm:prSet>
      <dgm:spPr/>
      <dgm:t>
        <a:bodyPr/>
        <a:lstStyle/>
        <a:p>
          <a:endParaRPr lang="en-US"/>
        </a:p>
      </dgm:t>
    </dgm:pt>
    <dgm:pt modelId="{DCE55D17-CFEF-45B4-8751-4A21BB6570D3}" type="pres">
      <dgm:prSet presAssocID="{CF9A5AE8-C516-419C-9B20-1D192549C068}" presName="negativeSpace" presStyleCnt="0"/>
      <dgm:spPr/>
    </dgm:pt>
    <dgm:pt modelId="{9623EB60-C81C-4300-BE75-B8E637B2E18F}" type="pres">
      <dgm:prSet presAssocID="{CF9A5AE8-C516-419C-9B20-1D192549C068}" presName="childText" presStyleLbl="conFgAcc1" presStyleIdx="1" presStyleCnt="7" custScaleX="83400">
        <dgm:presLayoutVars>
          <dgm:bulletEnabled val="1"/>
        </dgm:presLayoutVars>
      </dgm:prSet>
      <dgm:spPr/>
    </dgm:pt>
    <dgm:pt modelId="{9592B8D2-30B7-4779-ADBA-603D9A295371}" type="pres">
      <dgm:prSet presAssocID="{651F788D-4E76-40CA-AA77-B8EFD0ECBCD9}" presName="spaceBetweenRectangles" presStyleCnt="0"/>
      <dgm:spPr/>
    </dgm:pt>
    <dgm:pt modelId="{1343A355-8F8B-4546-AE53-984413DE2572}" type="pres">
      <dgm:prSet presAssocID="{8F0C1D14-B393-4633-948D-10EE2F190115}" presName="parentLin" presStyleCnt="0"/>
      <dgm:spPr/>
    </dgm:pt>
    <dgm:pt modelId="{5F64DFE2-A422-4F93-B400-ACE7C829AB77}" type="pres">
      <dgm:prSet presAssocID="{8F0C1D14-B393-4633-948D-10EE2F190115}" presName="parentLeftMargin" presStyleLbl="node1" presStyleIdx="1" presStyleCnt="7"/>
      <dgm:spPr/>
      <dgm:t>
        <a:bodyPr/>
        <a:lstStyle/>
        <a:p>
          <a:endParaRPr lang="en-US"/>
        </a:p>
      </dgm:t>
    </dgm:pt>
    <dgm:pt modelId="{AAE6E3CB-725C-448D-9443-5BB6C12437D7}" type="pres">
      <dgm:prSet presAssocID="{8F0C1D14-B393-4633-948D-10EE2F190115}" presName="parentText" presStyleLbl="node1" presStyleIdx="2" presStyleCnt="7">
        <dgm:presLayoutVars>
          <dgm:chMax val="0"/>
          <dgm:bulletEnabled val="1"/>
        </dgm:presLayoutVars>
      </dgm:prSet>
      <dgm:spPr/>
      <dgm:t>
        <a:bodyPr/>
        <a:lstStyle/>
        <a:p>
          <a:endParaRPr lang="en-US"/>
        </a:p>
      </dgm:t>
    </dgm:pt>
    <dgm:pt modelId="{4C68C7AC-DB5A-492D-95F9-204C34B0BE3D}" type="pres">
      <dgm:prSet presAssocID="{8F0C1D14-B393-4633-948D-10EE2F190115}" presName="negativeSpace" presStyleCnt="0"/>
      <dgm:spPr/>
    </dgm:pt>
    <dgm:pt modelId="{F56CAC55-7F1C-449F-B57E-0B2490D7C3C2}" type="pres">
      <dgm:prSet presAssocID="{8F0C1D14-B393-4633-948D-10EE2F190115}" presName="childText" presStyleLbl="conFgAcc1" presStyleIdx="2" presStyleCnt="7" custScaleX="83400">
        <dgm:presLayoutVars>
          <dgm:bulletEnabled val="1"/>
        </dgm:presLayoutVars>
      </dgm:prSet>
      <dgm:spPr/>
    </dgm:pt>
    <dgm:pt modelId="{D0442B07-7193-41B6-B0E3-BE5D5BC9DFEB}" type="pres">
      <dgm:prSet presAssocID="{C0ED37EA-1521-4669-A9EE-0455348951E8}" presName="spaceBetweenRectangles" presStyleCnt="0"/>
      <dgm:spPr/>
    </dgm:pt>
    <dgm:pt modelId="{5CF42F21-6398-4E09-9163-C9EF30211E6D}" type="pres">
      <dgm:prSet presAssocID="{064B993A-C1E4-4469-ABA8-BA9A7D6DAE45}" presName="parentLin" presStyleCnt="0"/>
      <dgm:spPr/>
    </dgm:pt>
    <dgm:pt modelId="{37894AF2-D5AB-4C94-AC01-D9A73A96109A}" type="pres">
      <dgm:prSet presAssocID="{064B993A-C1E4-4469-ABA8-BA9A7D6DAE45}" presName="parentLeftMargin" presStyleLbl="node1" presStyleIdx="2" presStyleCnt="7"/>
      <dgm:spPr/>
      <dgm:t>
        <a:bodyPr/>
        <a:lstStyle/>
        <a:p>
          <a:endParaRPr lang="en-US"/>
        </a:p>
      </dgm:t>
    </dgm:pt>
    <dgm:pt modelId="{2935FB94-6EEF-4794-B515-00A86D8958BF}" type="pres">
      <dgm:prSet presAssocID="{064B993A-C1E4-4469-ABA8-BA9A7D6DAE45}" presName="parentText" presStyleLbl="node1" presStyleIdx="3" presStyleCnt="7">
        <dgm:presLayoutVars>
          <dgm:chMax val="0"/>
          <dgm:bulletEnabled val="1"/>
        </dgm:presLayoutVars>
      </dgm:prSet>
      <dgm:spPr/>
      <dgm:t>
        <a:bodyPr/>
        <a:lstStyle/>
        <a:p>
          <a:endParaRPr lang="en-US"/>
        </a:p>
      </dgm:t>
    </dgm:pt>
    <dgm:pt modelId="{2CA757A7-0239-4D49-9B7E-170AE5FE1DF8}" type="pres">
      <dgm:prSet presAssocID="{064B993A-C1E4-4469-ABA8-BA9A7D6DAE45}" presName="negativeSpace" presStyleCnt="0"/>
      <dgm:spPr/>
    </dgm:pt>
    <dgm:pt modelId="{2D48704F-221C-45E5-9FCE-F95FD9821B41}" type="pres">
      <dgm:prSet presAssocID="{064B993A-C1E4-4469-ABA8-BA9A7D6DAE45}" presName="childText" presStyleLbl="conFgAcc1" presStyleIdx="3" presStyleCnt="7" custScaleX="83400">
        <dgm:presLayoutVars>
          <dgm:bulletEnabled val="1"/>
        </dgm:presLayoutVars>
      </dgm:prSet>
      <dgm:spPr/>
    </dgm:pt>
    <dgm:pt modelId="{7C6487B5-4611-4E63-827D-D37E85B52582}" type="pres">
      <dgm:prSet presAssocID="{CD721C8A-2201-4205-89CC-2AF79C58B872}" presName="spaceBetweenRectangles" presStyleCnt="0"/>
      <dgm:spPr/>
    </dgm:pt>
    <dgm:pt modelId="{BFA52A00-59C7-404A-8339-CA998D3F74FE}" type="pres">
      <dgm:prSet presAssocID="{36BFA07D-3381-4BEB-B4D5-0E27BFD0EC7B}" presName="parentLin" presStyleCnt="0"/>
      <dgm:spPr/>
    </dgm:pt>
    <dgm:pt modelId="{08703BA9-7E7F-4E6E-97C5-7BB56E55C21F}" type="pres">
      <dgm:prSet presAssocID="{36BFA07D-3381-4BEB-B4D5-0E27BFD0EC7B}" presName="parentLeftMargin" presStyleLbl="node1" presStyleIdx="3" presStyleCnt="7"/>
      <dgm:spPr/>
      <dgm:t>
        <a:bodyPr/>
        <a:lstStyle/>
        <a:p>
          <a:endParaRPr lang="en-US"/>
        </a:p>
      </dgm:t>
    </dgm:pt>
    <dgm:pt modelId="{422F0C3A-BC75-47D7-A563-6D43E5BB6D7A}" type="pres">
      <dgm:prSet presAssocID="{36BFA07D-3381-4BEB-B4D5-0E27BFD0EC7B}" presName="parentText" presStyleLbl="node1" presStyleIdx="4" presStyleCnt="7">
        <dgm:presLayoutVars>
          <dgm:chMax val="0"/>
          <dgm:bulletEnabled val="1"/>
        </dgm:presLayoutVars>
      </dgm:prSet>
      <dgm:spPr/>
      <dgm:t>
        <a:bodyPr/>
        <a:lstStyle/>
        <a:p>
          <a:endParaRPr lang="en-US"/>
        </a:p>
      </dgm:t>
    </dgm:pt>
    <dgm:pt modelId="{8BC5C4C1-BE42-4076-9059-CEF9D4297119}" type="pres">
      <dgm:prSet presAssocID="{36BFA07D-3381-4BEB-B4D5-0E27BFD0EC7B}" presName="negativeSpace" presStyleCnt="0"/>
      <dgm:spPr/>
    </dgm:pt>
    <dgm:pt modelId="{7820E9AA-0513-4B93-9CB0-26BAC4CC0874}" type="pres">
      <dgm:prSet presAssocID="{36BFA07D-3381-4BEB-B4D5-0E27BFD0EC7B}" presName="childText" presStyleLbl="conFgAcc1" presStyleIdx="4" presStyleCnt="7" custScaleX="83400">
        <dgm:presLayoutVars>
          <dgm:bulletEnabled val="1"/>
        </dgm:presLayoutVars>
      </dgm:prSet>
      <dgm:spPr/>
    </dgm:pt>
    <dgm:pt modelId="{E469BD4A-8A15-400D-853E-332AF5C9DF3B}" type="pres">
      <dgm:prSet presAssocID="{D47DDAF9-F533-44E9-ADA7-2379F0296FB2}" presName="spaceBetweenRectangles" presStyleCnt="0"/>
      <dgm:spPr/>
    </dgm:pt>
    <dgm:pt modelId="{1D8CDC9C-77E4-40F2-81E3-6472D557D4D9}" type="pres">
      <dgm:prSet presAssocID="{D935741C-5046-4198-9681-341A9641AEF1}" presName="parentLin" presStyleCnt="0"/>
      <dgm:spPr/>
    </dgm:pt>
    <dgm:pt modelId="{E1B903DC-80F7-48DE-B1DB-12C1C71403CA}" type="pres">
      <dgm:prSet presAssocID="{D935741C-5046-4198-9681-341A9641AEF1}" presName="parentLeftMargin" presStyleLbl="node1" presStyleIdx="4" presStyleCnt="7"/>
      <dgm:spPr/>
      <dgm:t>
        <a:bodyPr/>
        <a:lstStyle/>
        <a:p>
          <a:endParaRPr lang="en-US"/>
        </a:p>
      </dgm:t>
    </dgm:pt>
    <dgm:pt modelId="{DABFF528-6C93-4DB1-9995-1C1B0734BA26}" type="pres">
      <dgm:prSet presAssocID="{D935741C-5046-4198-9681-341A9641AEF1}" presName="parentText" presStyleLbl="node1" presStyleIdx="5" presStyleCnt="7">
        <dgm:presLayoutVars>
          <dgm:chMax val="0"/>
          <dgm:bulletEnabled val="1"/>
        </dgm:presLayoutVars>
      </dgm:prSet>
      <dgm:spPr/>
      <dgm:t>
        <a:bodyPr/>
        <a:lstStyle/>
        <a:p>
          <a:endParaRPr lang="en-US"/>
        </a:p>
      </dgm:t>
    </dgm:pt>
    <dgm:pt modelId="{026BD6C8-0E7C-434F-8DD8-8D853ED9EE0D}" type="pres">
      <dgm:prSet presAssocID="{D935741C-5046-4198-9681-341A9641AEF1}" presName="negativeSpace" presStyleCnt="0"/>
      <dgm:spPr/>
    </dgm:pt>
    <dgm:pt modelId="{3ADC83C4-1D8D-4E68-BF51-E55337F147AD}" type="pres">
      <dgm:prSet presAssocID="{D935741C-5046-4198-9681-341A9641AEF1}" presName="childText" presStyleLbl="conFgAcc1" presStyleIdx="5" presStyleCnt="7" custScaleX="83400">
        <dgm:presLayoutVars>
          <dgm:bulletEnabled val="1"/>
        </dgm:presLayoutVars>
      </dgm:prSet>
      <dgm:spPr/>
    </dgm:pt>
    <dgm:pt modelId="{5AF85B7D-466C-4D7C-AECD-7B302B0C693C}" type="pres">
      <dgm:prSet presAssocID="{8DC70FC9-4C9D-435B-8DE4-FAD2C2AF5BDD}" presName="spaceBetweenRectangles" presStyleCnt="0"/>
      <dgm:spPr/>
    </dgm:pt>
    <dgm:pt modelId="{3F7F6A81-060A-4DC3-B2B4-F858D821050A}" type="pres">
      <dgm:prSet presAssocID="{DE867A48-0D63-45B7-837C-2928B9D30E5C}" presName="parentLin" presStyleCnt="0"/>
      <dgm:spPr/>
    </dgm:pt>
    <dgm:pt modelId="{542C603F-55EC-413A-883F-57EE73F08DE0}" type="pres">
      <dgm:prSet presAssocID="{DE867A48-0D63-45B7-837C-2928B9D30E5C}" presName="parentLeftMargin" presStyleLbl="node1" presStyleIdx="5" presStyleCnt="7"/>
      <dgm:spPr/>
      <dgm:t>
        <a:bodyPr/>
        <a:lstStyle/>
        <a:p>
          <a:endParaRPr lang="en-US"/>
        </a:p>
      </dgm:t>
    </dgm:pt>
    <dgm:pt modelId="{B8EFBACE-A7B9-40D4-BE16-7BEAD2CA2615}" type="pres">
      <dgm:prSet presAssocID="{DE867A48-0D63-45B7-837C-2928B9D30E5C}" presName="parentText" presStyleLbl="node1" presStyleIdx="6" presStyleCnt="7">
        <dgm:presLayoutVars>
          <dgm:chMax val="0"/>
          <dgm:bulletEnabled val="1"/>
        </dgm:presLayoutVars>
      </dgm:prSet>
      <dgm:spPr/>
      <dgm:t>
        <a:bodyPr/>
        <a:lstStyle/>
        <a:p>
          <a:endParaRPr lang="en-US"/>
        </a:p>
      </dgm:t>
    </dgm:pt>
    <dgm:pt modelId="{B69FF20C-AFDB-4771-9A7E-1E1362F2B06D}" type="pres">
      <dgm:prSet presAssocID="{DE867A48-0D63-45B7-837C-2928B9D30E5C}" presName="negativeSpace" presStyleCnt="0"/>
      <dgm:spPr/>
    </dgm:pt>
    <dgm:pt modelId="{2F07E352-5789-42DD-892A-247E093EB9CA}" type="pres">
      <dgm:prSet presAssocID="{DE867A48-0D63-45B7-837C-2928B9D30E5C}" presName="childText" presStyleLbl="conFgAcc1" presStyleIdx="6" presStyleCnt="7" custScaleX="83400">
        <dgm:presLayoutVars>
          <dgm:bulletEnabled val="1"/>
        </dgm:presLayoutVars>
      </dgm:prSet>
      <dgm:spPr/>
    </dgm:pt>
  </dgm:ptLst>
  <dgm:cxnLst>
    <dgm:cxn modelId="{14B6A122-464B-7A43-A289-0CF76860BBA8}" type="presOf" srcId="{DE867A48-0D63-45B7-837C-2928B9D30E5C}" destId="{542C603F-55EC-413A-883F-57EE73F08DE0}" srcOrd="0" destOrd="0" presId="urn:microsoft.com/office/officeart/2005/8/layout/list1"/>
    <dgm:cxn modelId="{FF708213-BF6B-384A-9CFA-819AA3EB6026}" type="presOf" srcId="{064B993A-C1E4-4469-ABA8-BA9A7D6DAE45}" destId="{37894AF2-D5AB-4C94-AC01-D9A73A96109A}" srcOrd="0" destOrd="0" presId="urn:microsoft.com/office/officeart/2005/8/layout/list1"/>
    <dgm:cxn modelId="{1C777B82-E6F3-6C46-A49A-EC6679D03E4E}" type="presOf" srcId="{CF9A5AE8-C516-419C-9B20-1D192549C068}" destId="{1ABE0BDF-F7E2-4F39-A158-FC31179677E5}" srcOrd="0" destOrd="0" presId="urn:microsoft.com/office/officeart/2005/8/layout/list1"/>
    <dgm:cxn modelId="{A70B4B43-CC4A-5749-A926-D09F7D16CD6C}" type="presOf" srcId="{064B993A-C1E4-4469-ABA8-BA9A7D6DAE45}" destId="{2935FB94-6EEF-4794-B515-00A86D8958BF}" srcOrd="1" destOrd="0" presId="urn:microsoft.com/office/officeart/2005/8/layout/list1"/>
    <dgm:cxn modelId="{E04CD3A2-796D-C445-A1B8-FC261B7F98EF}" type="presOf" srcId="{36BFA07D-3381-4BEB-B4D5-0E27BFD0EC7B}" destId="{08703BA9-7E7F-4E6E-97C5-7BB56E55C21F}" srcOrd="0" destOrd="0" presId="urn:microsoft.com/office/officeart/2005/8/layout/list1"/>
    <dgm:cxn modelId="{9CABFF9A-8B47-884F-91AF-31E7323F3508}" type="presOf" srcId="{050ADFEE-4084-45BF-B2B8-FA5F47ABB41F}" destId="{9F76AC4B-399A-4EB3-A68A-05020A7C7D98}" srcOrd="1" destOrd="0" presId="urn:microsoft.com/office/officeart/2005/8/layout/list1"/>
    <dgm:cxn modelId="{A392F645-8A7A-4E7B-8174-3E0172ED09E4}" srcId="{6B424611-2C12-4098-A2FC-0096E58025E9}" destId="{050ADFEE-4084-45BF-B2B8-FA5F47ABB41F}" srcOrd="0" destOrd="0" parTransId="{79FE2D65-F199-4191-9480-B52BEB538986}" sibTransId="{C7963033-0A2F-4918-809E-D9C6CF8AF443}"/>
    <dgm:cxn modelId="{3736F4EB-220C-415C-8B3C-54366FC72706}" srcId="{6B424611-2C12-4098-A2FC-0096E58025E9}" destId="{D935741C-5046-4198-9681-341A9641AEF1}" srcOrd="5" destOrd="0" parTransId="{CF846F73-91C2-4A55-BB27-1E737F469B49}" sibTransId="{8DC70FC9-4C9D-435B-8DE4-FAD2C2AF5BDD}"/>
    <dgm:cxn modelId="{373B4126-8EE2-470F-9DEF-16EC0189AB93}" srcId="{6B424611-2C12-4098-A2FC-0096E58025E9}" destId="{8F0C1D14-B393-4633-948D-10EE2F190115}" srcOrd="2" destOrd="0" parTransId="{3F169F91-D8D9-45A5-BA13-ACE8C9544A9E}" sibTransId="{C0ED37EA-1521-4669-A9EE-0455348951E8}"/>
    <dgm:cxn modelId="{D4A661A9-8F5B-F845-8452-4368A97215F4}" type="presOf" srcId="{36BFA07D-3381-4BEB-B4D5-0E27BFD0EC7B}" destId="{422F0C3A-BC75-47D7-A563-6D43E5BB6D7A}" srcOrd="1" destOrd="0" presId="urn:microsoft.com/office/officeart/2005/8/layout/list1"/>
    <dgm:cxn modelId="{B8D9FDBB-3E36-46A2-9AA2-01451B93DF92}" srcId="{6B424611-2C12-4098-A2FC-0096E58025E9}" destId="{36BFA07D-3381-4BEB-B4D5-0E27BFD0EC7B}" srcOrd="4" destOrd="0" parTransId="{9E5546F5-A371-407B-A895-2AEF6EBDE09A}" sibTransId="{D47DDAF9-F533-44E9-ADA7-2379F0296FB2}"/>
    <dgm:cxn modelId="{840007A8-6E0D-4FBF-9204-7ABBE5340382}" srcId="{6B424611-2C12-4098-A2FC-0096E58025E9}" destId="{064B993A-C1E4-4469-ABA8-BA9A7D6DAE45}" srcOrd="3" destOrd="0" parTransId="{39AFCBA1-9905-4C72-B0CE-E33D462DF1BC}" sibTransId="{CD721C8A-2201-4205-89CC-2AF79C58B872}"/>
    <dgm:cxn modelId="{02C10035-160A-D546-A797-0B1F7B82A384}" type="presOf" srcId="{6B424611-2C12-4098-A2FC-0096E58025E9}" destId="{1A9CABC8-1B1D-4D3E-8DCD-C34ABFA74B85}" srcOrd="0" destOrd="0" presId="urn:microsoft.com/office/officeart/2005/8/layout/list1"/>
    <dgm:cxn modelId="{C0CB2390-DEDD-4519-8F7E-5322C32DC979}" srcId="{6B424611-2C12-4098-A2FC-0096E58025E9}" destId="{CF9A5AE8-C516-419C-9B20-1D192549C068}" srcOrd="1" destOrd="0" parTransId="{931D15A0-D01A-4495-93FA-A5E81DA26C9B}" sibTransId="{651F788D-4E76-40CA-AA77-B8EFD0ECBCD9}"/>
    <dgm:cxn modelId="{98029983-8AD7-4EF9-93E4-DCDF3833968F}" srcId="{6B424611-2C12-4098-A2FC-0096E58025E9}" destId="{DE867A48-0D63-45B7-837C-2928B9D30E5C}" srcOrd="6" destOrd="0" parTransId="{B4976F65-BCDA-410F-B33F-112A8E6C07C4}" sibTransId="{044BEFE2-4A3F-4453-AF19-F1D1C6508072}"/>
    <dgm:cxn modelId="{746DB300-7161-1F45-A2B5-BAB59B23A734}" type="presOf" srcId="{050ADFEE-4084-45BF-B2B8-FA5F47ABB41F}" destId="{FB342491-50DF-4E9D-A45B-012D349508CC}" srcOrd="0" destOrd="0" presId="urn:microsoft.com/office/officeart/2005/8/layout/list1"/>
    <dgm:cxn modelId="{B4A08021-7076-5841-9C92-FD28D9C9316A}" type="presOf" srcId="{CF9A5AE8-C516-419C-9B20-1D192549C068}" destId="{C258F669-2F03-40F9-8D51-EA4966C76B52}" srcOrd="1" destOrd="0" presId="urn:microsoft.com/office/officeart/2005/8/layout/list1"/>
    <dgm:cxn modelId="{CA416306-1434-E241-A02F-64FBA42631B9}" type="presOf" srcId="{DE867A48-0D63-45B7-837C-2928B9D30E5C}" destId="{B8EFBACE-A7B9-40D4-BE16-7BEAD2CA2615}" srcOrd="1" destOrd="0" presId="urn:microsoft.com/office/officeart/2005/8/layout/list1"/>
    <dgm:cxn modelId="{261E8857-EF30-444F-A8A3-4383CACEF6DE}" type="presOf" srcId="{8F0C1D14-B393-4633-948D-10EE2F190115}" destId="{AAE6E3CB-725C-448D-9443-5BB6C12437D7}" srcOrd="1" destOrd="0" presId="urn:microsoft.com/office/officeart/2005/8/layout/list1"/>
    <dgm:cxn modelId="{8BBEF11B-AC30-8E4C-BE52-9AC9179DE083}" type="presOf" srcId="{8F0C1D14-B393-4633-948D-10EE2F190115}" destId="{5F64DFE2-A422-4F93-B400-ACE7C829AB77}" srcOrd="0" destOrd="0" presId="urn:microsoft.com/office/officeart/2005/8/layout/list1"/>
    <dgm:cxn modelId="{36966679-F575-D246-89C9-47A7D0BB54C0}" type="presOf" srcId="{D935741C-5046-4198-9681-341A9641AEF1}" destId="{DABFF528-6C93-4DB1-9995-1C1B0734BA26}" srcOrd="1" destOrd="0" presId="urn:microsoft.com/office/officeart/2005/8/layout/list1"/>
    <dgm:cxn modelId="{8B652035-C4F5-C946-8E2B-4F656F1A61A1}" type="presOf" srcId="{D935741C-5046-4198-9681-341A9641AEF1}" destId="{E1B903DC-80F7-48DE-B1DB-12C1C71403CA}" srcOrd="0" destOrd="0" presId="urn:microsoft.com/office/officeart/2005/8/layout/list1"/>
    <dgm:cxn modelId="{8BC3454D-A968-DD43-B6B5-CA7693D7E4BF}" type="presParOf" srcId="{1A9CABC8-1B1D-4D3E-8DCD-C34ABFA74B85}" destId="{25107838-E496-4185-82DF-3948680F6D80}" srcOrd="0" destOrd="0" presId="urn:microsoft.com/office/officeart/2005/8/layout/list1"/>
    <dgm:cxn modelId="{104F7659-BB0A-4643-A07A-A529E0CF03A5}" type="presParOf" srcId="{25107838-E496-4185-82DF-3948680F6D80}" destId="{FB342491-50DF-4E9D-A45B-012D349508CC}" srcOrd="0" destOrd="0" presId="urn:microsoft.com/office/officeart/2005/8/layout/list1"/>
    <dgm:cxn modelId="{9700BFE1-4409-4040-835D-E7D42241D423}" type="presParOf" srcId="{25107838-E496-4185-82DF-3948680F6D80}" destId="{9F76AC4B-399A-4EB3-A68A-05020A7C7D98}" srcOrd="1" destOrd="0" presId="urn:microsoft.com/office/officeart/2005/8/layout/list1"/>
    <dgm:cxn modelId="{3D2C7F41-C5E1-5E4D-A5DA-AF53BF736858}" type="presParOf" srcId="{1A9CABC8-1B1D-4D3E-8DCD-C34ABFA74B85}" destId="{EFBBDBDE-DD01-4165-851F-AFC8A9868955}" srcOrd="1" destOrd="0" presId="urn:microsoft.com/office/officeart/2005/8/layout/list1"/>
    <dgm:cxn modelId="{0959B738-3506-9940-B8C3-A7981628486C}" type="presParOf" srcId="{1A9CABC8-1B1D-4D3E-8DCD-C34ABFA74B85}" destId="{CE80758B-02DF-4D48-955B-0B72616A3B7D}" srcOrd="2" destOrd="0" presId="urn:microsoft.com/office/officeart/2005/8/layout/list1"/>
    <dgm:cxn modelId="{7083403C-1883-E348-B7DB-CCA27302F2F9}" type="presParOf" srcId="{1A9CABC8-1B1D-4D3E-8DCD-C34ABFA74B85}" destId="{B48CD6A6-E492-40EB-A9E4-69C8A707B069}" srcOrd="3" destOrd="0" presId="urn:microsoft.com/office/officeart/2005/8/layout/list1"/>
    <dgm:cxn modelId="{5B31EB6E-BEEF-6347-9AA9-3A64C96419B6}" type="presParOf" srcId="{1A9CABC8-1B1D-4D3E-8DCD-C34ABFA74B85}" destId="{BD79D7DE-D02B-425B-BEE8-7C5C8BE546AE}" srcOrd="4" destOrd="0" presId="urn:microsoft.com/office/officeart/2005/8/layout/list1"/>
    <dgm:cxn modelId="{4412F4A6-0A98-524B-9119-E4AD4D4C5552}" type="presParOf" srcId="{BD79D7DE-D02B-425B-BEE8-7C5C8BE546AE}" destId="{1ABE0BDF-F7E2-4F39-A158-FC31179677E5}" srcOrd="0" destOrd="0" presId="urn:microsoft.com/office/officeart/2005/8/layout/list1"/>
    <dgm:cxn modelId="{923A94FE-649D-844C-AE77-17C1CA9FF96E}" type="presParOf" srcId="{BD79D7DE-D02B-425B-BEE8-7C5C8BE546AE}" destId="{C258F669-2F03-40F9-8D51-EA4966C76B52}" srcOrd="1" destOrd="0" presId="urn:microsoft.com/office/officeart/2005/8/layout/list1"/>
    <dgm:cxn modelId="{D6E5CB59-B63D-8242-B464-D71D0AC87796}" type="presParOf" srcId="{1A9CABC8-1B1D-4D3E-8DCD-C34ABFA74B85}" destId="{DCE55D17-CFEF-45B4-8751-4A21BB6570D3}" srcOrd="5" destOrd="0" presId="urn:microsoft.com/office/officeart/2005/8/layout/list1"/>
    <dgm:cxn modelId="{46B1D549-8C66-E24C-97BC-EEE103B6FC4C}" type="presParOf" srcId="{1A9CABC8-1B1D-4D3E-8DCD-C34ABFA74B85}" destId="{9623EB60-C81C-4300-BE75-B8E637B2E18F}" srcOrd="6" destOrd="0" presId="urn:microsoft.com/office/officeart/2005/8/layout/list1"/>
    <dgm:cxn modelId="{6E12C0AB-B318-0444-88B3-ABED9272F8D0}" type="presParOf" srcId="{1A9CABC8-1B1D-4D3E-8DCD-C34ABFA74B85}" destId="{9592B8D2-30B7-4779-ADBA-603D9A295371}" srcOrd="7" destOrd="0" presId="urn:microsoft.com/office/officeart/2005/8/layout/list1"/>
    <dgm:cxn modelId="{45F18EFC-5D14-FC40-8C87-306617D21C37}" type="presParOf" srcId="{1A9CABC8-1B1D-4D3E-8DCD-C34ABFA74B85}" destId="{1343A355-8F8B-4546-AE53-984413DE2572}" srcOrd="8" destOrd="0" presId="urn:microsoft.com/office/officeart/2005/8/layout/list1"/>
    <dgm:cxn modelId="{91620570-E9FA-B340-8B3B-9A674AABC2D2}" type="presParOf" srcId="{1343A355-8F8B-4546-AE53-984413DE2572}" destId="{5F64DFE2-A422-4F93-B400-ACE7C829AB77}" srcOrd="0" destOrd="0" presId="urn:microsoft.com/office/officeart/2005/8/layout/list1"/>
    <dgm:cxn modelId="{EC20CAA9-21F0-ED41-8C35-A02929B2531A}" type="presParOf" srcId="{1343A355-8F8B-4546-AE53-984413DE2572}" destId="{AAE6E3CB-725C-448D-9443-5BB6C12437D7}" srcOrd="1" destOrd="0" presId="urn:microsoft.com/office/officeart/2005/8/layout/list1"/>
    <dgm:cxn modelId="{8717D4F4-284D-F840-B1B0-00899590DDAD}" type="presParOf" srcId="{1A9CABC8-1B1D-4D3E-8DCD-C34ABFA74B85}" destId="{4C68C7AC-DB5A-492D-95F9-204C34B0BE3D}" srcOrd="9" destOrd="0" presId="urn:microsoft.com/office/officeart/2005/8/layout/list1"/>
    <dgm:cxn modelId="{1C481846-CFC9-E745-BB85-A23656F6079D}" type="presParOf" srcId="{1A9CABC8-1B1D-4D3E-8DCD-C34ABFA74B85}" destId="{F56CAC55-7F1C-449F-B57E-0B2490D7C3C2}" srcOrd="10" destOrd="0" presId="urn:microsoft.com/office/officeart/2005/8/layout/list1"/>
    <dgm:cxn modelId="{1772FE3C-30A7-3E45-84FA-79E3A919C79D}" type="presParOf" srcId="{1A9CABC8-1B1D-4D3E-8DCD-C34ABFA74B85}" destId="{D0442B07-7193-41B6-B0E3-BE5D5BC9DFEB}" srcOrd="11" destOrd="0" presId="urn:microsoft.com/office/officeart/2005/8/layout/list1"/>
    <dgm:cxn modelId="{64885181-39E8-B748-AB66-FFFF36754D26}" type="presParOf" srcId="{1A9CABC8-1B1D-4D3E-8DCD-C34ABFA74B85}" destId="{5CF42F21-6398-4E09-9163-C9EF30211E6D}" srcOrd="12" destOrd="0" presId="urn:microsoft.com/office/officeart/2005/8/layout/list1"/>
    <dgm:cxn modelId="{3ED91DFD-C598-1947-8233-6F3B703E83A9}" type="presParOf" srcId="{5CF42F21-6398-4E09-9163-C9EF30211E6D}" destId="{37894AF2-D5AB-4C94-AC01-D9A73A96109A}" srcOrd="0" destOrd="0" presId="urn:microsoft.com/office/officeart/2005/8/layout/list1"/>
    <dgm:cxn modelId="{AE3BB65F-A0D4-E74E-A82C-D4591F602786}" type="presParOf" srcId="{5CF42F21-6398-4E09-9163-C9EF30211E6D}" destId="{2935FB94-6EEF-4794-B515-00A86D8958BF}" srcOrd="1" destOrd="0" presId="urn:microsoft.com/office/officeart/2005/8/layout/list1"/>
    <dgm:cxn modelId="{DE49D88F-F816-6542-B78C-8637C1E68A23}" type="presParOf" srcId="{1A9CABC8-1B1D-4D3E-8DCD-C34ABFA74B85}" destId="{2CA757A7-0239-4D49-9B7E-170AE5FE1DF8}" srcOrd="13" destOrd="0" presId="urn:microsoft.com/office/officeart/2005/8/layout/list1"/>
    <dgm:cxn modelId="{0371C9CD-C3D7-E443-8F3E-74A6BFDCB539}" type="presParOf" srcId="{1A9CABC8-1B1D-4D3E-8DCD-C34ABFA74B85}" destId="{2D48704F-221C-45E5-9FCE-F95FD9821B41}" srcOrd="14" destOrd="0" presId="urn:microsoft.com/office/officeart/2005/8/layout/list1"/>
    <dgm:cxn modelId="{42757320-C6AB-F547-A737-4A265E812FB5}" type="presParOf" srcId="{1A9CABC8-1B1D-4D3E-8DCD-C34ABFA74B85}" destId="{7C6487B5-4611-4E63-827D-D37E85B52582}" srcOrd="15" destOrd="0" presId="urn:microsoft.com/office/officeart/2005/8/layout/list1"/>
    <dgm:cxn modelId="{1F5ECAAB-C873-4A4B-BBA5-96031418A26C}" type="presParOf" srcId="{1A9CABC8-1B1D-4D3E-8DCD-C34ABFA74B85}" destId="{BFA52A00-59C7-404A-8339-CA998D3F74FE}" srcOrd="16" destOrd="0" presId="urn:microsoft.com/office/officeart/2005/8/layout/list1"/>
    <dgm:cxn modelId="{521900DA-6B09-3F43-8B8A-54F541F77091}" type="presParOf" srcId="{BFA52A00-59C7-404A-8339-CA998D3F74FE}" destId="{08703BA9-7E7F-4E6E-97C5-7BB56E55C21F}" srcOrd="0" destOrd="0" presId="urn:microsoft.com/office/officeart/2005/8/layout/list1"/>
    <dgm:cxn modelId="{DF9FA861-A8EF-194C-9E0F-E79AE2A158BD}" type="presParOf" srcId="{BFA52A00-59C7-404A-8339-CA998D3F74FE}" destId="{422F0C3A-BC75-47D7-A563-6D43E5BB6D7A}" srcOrd="1" destOrd="0" presId="urn:microsoft.com/office/officeart/2005/8/layout/list1"/>
    <dgm:cxn modelId="{E2C4C809-9D20-5143-A1AF-4E87B88D21E0}" type="presParOf" srcId="{1A9CABC8-1B1D-4D3E-8DCD-C34ABFA74B85}" destId="{8BC5C4C1-BE42-4076-9059-CEF9D4297119}" srcOrd="17" destOrd="0" presId="urn:microsoft.com/office/officeart/2005/8/layout/list1"/>
    <dgm:cxn modelId="{D7A00A33-F739-8040-A2D4-2119D4DE555C}" type="presParOf" srcId="{1A9CABC8-1B1D-4D3E-8DCD-C34ABFA74B85}" destId="{7820E9AA-0513-4B93-9CB0-26BAC4CC0874}" srcOrd="18" destOrd="0" presId="urn:microsoft.com/office/officeart/2005/8/layout/list1"/>
    <dgm:cxn modelId="{B17E48C8-65BB-3B40-9C56-D2B935DE6133}" type="presParOf" srcId="{1A9CABC8-1B1D-4D3E-8DCD-C34ABFA74B85}" destId="{E469BD4A-8A15-400D-853E-332AF5C9DF3B}" srcOrd="19" destOrd="0" presId="urn:microsoft.com/office/officeart/2005/8/layout/list1"/>
    <dgm:cxn modelId="{9719EEAE-1D5B-2942-9707-E9DCD3E40698}" type="presParOf" srcId="{1A9CABC8-1B1D-4D3E-8DCD-C34ABFA74B85}" destId="{1D8CDC9C-77E4-40F2-81E3-6472D557D4D9}" srcOrd="20" destOrd="0" presId="urn:microsoft.com/office/officeart/2005/8/layout/list1"/>
    <dgm:cxn modelId="{E90B1C17-44E8-0148-B5E3-67787AEBE845}" type="presParOf" srcId="{1D8CDC9C-77E4-40F2-81E3-6472D557D4D9}" destId="{E1B903DC-80F7-48DE-B1DB-12C1C71403CA}" srcOrd="0" destOrd="0" presId="urn:microsoft.com/office/officeart/2005/8/layout/list1"/>
    <dgm:cxn modelId="{D12F7ED7-8420-C442-A75A-59E829E1B0C6}" type="presParOf" srcId="{1D8CDC9C-77E4-40F2-81E3-6472D557D4D9}" destId="{DABFF528-6C93-4DB1-9995-1C1B0734BA26}" srcOrd="1" destOrd="0" presId="urn:microsoft.com/office/officeart/2005/8/layout/list1"/>
    <dgm:cxn modelId="{D87A0A0C-6459-2448-B04E-AEED20E03CD4}" type="presParOf" srcId="{1A9CABC8-1B1D-4D3E-8DCD-C34ABFA74B85}" destId="{026BD6C8-0E7C-434F-8DD8-8D853ED9EE0D}" srcOrd="21" destOrd="0" presId="urn:microsoft.com/office/officeart/2005/8/layout/list1"/>
    <dgm:cxn modelId="{22DFF7B4-54A8-9247-BB39-0403A7D72EB1}" type="presParOf" srcId="{1A9CABC8-1B1D-4D3E-8DCD-C34ABFA74B85}" destId="{3ADC83C4-1D8D-4E68-BF51-E55337F147AD}" srcOrd="22" destOrd="0" presId="urn:microsoft.com/office/officeart/2005/8/layout/list1"/>
    <dgm:cxn modelId="{5AE4A44F-44E6-394F-BF29-14A05F290B09}" type="presParOf" srcId="{1A9CABC8-1B1D-4D3E-8DCD-C34ABFA74B85}" destId="{5AF85B7D-466C-4D7C-AECD-7B302B0C693C}" srcOrd="23" destOrd="0" presId="urn:microsoft.com/office/officeart/2005/8/layout/list1"/>
    <dgm:cxn modelId="{AE1D46BF-D9AB-2447-907F-3FAF6A460E57}" type="presParOf" srcId="{1A9CABC8-1B1D-4D3E-8DCD-C34ABFA74B85}" destId="{3F7F6A81-060A-4DC3-B2B4-F858D821050A}" srcOrd="24" destOrd="0" presId="urn:microsoft.com/office/officeart/2005/8/layout/list1"/>
    <dgm:cxn modelId="{0E19FD46-B1D3-2843-94E7-152F9CB69EDA}" type="presParOf" srcId="{3F7F6A81-060A-4DC3-B2B4-F858D821050A}" destId="{542C603F-55EC-413A-883F-57EE73F08DE0}" srcOrd="0" destOrd="0" presId="urn:microsoft.com/office/officeart/2005/8/layout/list1"/>
    <dgm:cxn modelId="{CD36A484-B3F8-E046-B47D-6B570EBE314A}" type="presParOf" srcId="{3F7F6A81-060A-4DC3-B2B4-F858D821050A}" destId="{B8EFBACE-A7B9-40D4-BE16-7BEAD2CA2615}" srcOrd="1" destOrd="0" presId="urn:microsoft.com/office/officeart/2005/8/layout/list1"/>
    <dgm:cxn modelId="{2CF9A585-8788-6248-BCFB-A91EEC22A52D}" type="presParOf" srcId="{1A9CABC8-1B1D-4D3E-8DCD-C34ABFA74B85}" destId="{B69FF20C-AFDB-4771-9A7E-1E1362F2B06D}" srcOrd="25" destOrd="0" presId="urn:microsoft.com/office/officeart/2005/8/layout/list1"/>
    <dgm:cxn modelId="{C67E97A4-777B-A34F-AF56-FE18F61893BB}" type="presParOf" srcId="{1A9CABC8-1B1D-4D3E-8DCD-C34ABFA74B85}" destId="{2F07E352-5789-42DD-892A-247E093EB9CA}" srcOrd="2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2250103-AF4D-764B-8C0E-22D2D5469C98}" type="doc">
      <dgm:prSet loTypeId="urn:microsoft.com/office/officeart/2008/layout/LinedList" loCatId="" qsTypeId="urn:microsoft.com/office/officeart/2005/8/quickstyle/simple4" qsCatId="simple" csTypeId="urn:microsoft.com/office/officeart/2005/8/colors/accent1_2" csCatId="accent1" phldr="1"/>
      <dgm:spPr/>
      <dgm:t>
        <a:bodyPr/>
        <a:lstStyle/>
        <a:p>
          <a:endParaRPr lang="en-US"/>
        </a:p>
      </dgm:t>
    </dgm:pt>
    <dgm:pt modelId="{F90FC3C5-8CA6-794B-A890-37BC5964C3AE}">
      <dgm:prSet custT="1"/>
      <dgm:spPr/>
      <dgm:t>
        <a:bodyPr/>
        <a:lstStyle/>
        <a:p>
          <a:pPr rtl="0"/>
          <a:r>
            <a:rPr lang="tr-TR" sz="2400" b="1" smtClean="0">
              <a:latin typeface="Calibri"/>
              <a:cs typeface="Calibri"/>
            </a:rPr>
            <a:t>Bu bileşenin amacı; </a:t>
          </a:r>
          <a:endParaRPr lang="tr-TR" sz="2400">
            <a:latin typeface="Calibri"/>
            <a:cs typeface="Calibri"/>
          </a:endParaRPr>
        </a:p>
      </dgm:t>
    </dgm:pt>
    <dgm:pt modelId="{FBF9ACD7-FFA4-4D41-B776-630217B3E935}" type="parTrans" cxnId="{45B400DA-652D-264D-B356-7948CD919F86}">
      <dgm:prSet/>
      <dgm:spPr/>
      <dgm:t>
        <a:bodyPr/>
        <a:lstStyle/>
        <a:p>
          <a:endParaRPr lang="en-US" sz="1400">
            <a:latin typeface="Calibri"/>
            <a:cs typeface="Calibri"/>
          </a:endParaRPr>
        </a:p>
      </dgm:t>
    </dgm:pt>
    <dgm:pt modelId="{D2E0AEB5-8407-5445-A084-7E9C6189951F}" type="sibTrans" cxnId="{45B400DA-652D-264D-B356-7948CD919F86}">
      <dgm:prSet/>
      <dgm:spPr/>
      <dgm:t>
        <a:bodyPr/>
        <a:lstStyle/>
        <a:p>
          <a:endParaRPr lang="en-US" sz="1400">
            <a:latin typeface="Calibri"/>
            <a:cs typeface="Calibri"/>
          </a:endParaRPr>
        </a:p>
      </dgm:t>
    </dgm:pt>
    <dgm:pt modelId="{EDDE4B75-4ED8-934E-BB12-58BFE359F9F4}">
      <dgm:prSet custT="1"/>
      <dgm:spPr/>
      <dgm:t>
        <a:bodyPr/>
        <a:lstStyle/>
        <a:p>
          <a:pPr algn="just" rtl="0"/>
          <a:r>
            <a:rPr lang="tr-TR" sz="2400" dirty="0" smtClean="0">
              <a:latin typeface="Calibri"/>
              <a:cs typeface="Calibri"/>
            </a:rPr>
            <a:t>Bakanlığımız Öğretim Daireleri tarafından belirlenen ve Talim ve Terbiye Kurulu (TTKB) tarafından onaylanan her ders alanı için hazırlanan öğretim programlarında yer alan kazanımlar için belirlenen öğretim etkinliklerinde dersliklere sağlanan </a:t>
          </a:r>
          <a:r>
            <a:rPr lang="tr-TR" sz="2400" dirty="0" err="1" smtClean="0">
              <a:latin typeface="Calibri"/>
              <a:cs typeface="Calibri"/>
            </a:rPr>
            <a:t>BT</a:t>
          </a:r>
          <a:r>
            <a:rPr lang="tr-TR" altLang="ja-JP" sz="2400" dirty="0" err="1" smtClean="0">
              <a:latin typeface="Calibri"/>
              <a:cs typeface="Calibri"/>
            </a:rPr>
            <a:t>’</a:t>
          </a:r>
          <a:r>
            <a:rPr lang="tr-TR" sz="2400" dirty="0" err="1" smtClean="0">
              <a:latin typeface="Calibri"/>
              <a:cs typeface="Calibri"/>
            </a:rPr>
            <a:t>nin</a:t>
          </a:r>
          <a:r>
            <a:rPr lang="tr-TR" sz="2400" dirty="0" smtClean="0">
              <a:latin typeface="Calibri"/>
              <a:cs typeface="Calibri"/>
            </a:rPr>
            <a:t> daha etkin biçimde yer almasının sağlanmasıdır. </a:t>
          </a:r>
          <a:endParaRPr lang="tr-TR" sz="2400" dirty="0">
            <a:latin typeface="Calibri"/>
            <a:cs typeface="Calibri"/>
          </a:endParaRPr>
        </a:p>
      </dgm:t>
    </dgm:pt>
    <dgm:pt modelId="{C0933524-5B34-974D-988F-0F5A3645786B}" type="parTrans" cxnId="{CD35EA96-B284-654E-9FE1-E3E0C655E389}">
      <dgm:prSet/>
      <dgm:spPr/>
      <dgm:t>
        <a:bodyPr/>
        <a:lstStyle/>
        <a:p>
          <a:endParaRPr lang="en-US" sz="1400">
            <a:latin typeface="Calibri"/>
            <a:cs typeface="Calibri"/>
          </a:endParaRPr>
        </a:p>
      </dgm:t>
    </dgm:pt>
    <dgm:pt modelId="{38EA8E9A-9FAE-0144-B8C9-84D261BFA660}" type="sibTrans" cxnId="{CD35EA96-B284-654E-9FE1-E3E0C655E389}">
      <dgm:prSet/>
      <dgm:spPr/>
      <dgm:t>
        <a:bodyPr/>
        <a:lstStyle/>
        <a:p>
          <a:endParaRPr lang="en-US" sz="1400">
            <a:latin typeface="Calibri"/>
            <a:cs typeface="Calibri"/>
          </a:endParaRPr>
        </a:p>
      </dgm:t>
    </dgm:pt>
    <dgm:pt modelId="{5706F11E-3AFA-F248-B2DC-FDE95C0DEEE5}" type="pres">
      <dgm:prSet presAssocID="{C2250103-AF4D-764B-8C0E-22D2D5469C98}" presName="vert0" presStyleCnt="0">
        <dgm:presLayoutVars>
          <dgm:dir/>
          <dgm:animOne val="branch"/>
          <dgm:animLvl val="lvl"/>
        </dgm:presLayoutVars>
      </dgm:prSet>
      <dgm:spPr/>
      <dgm:t>
        <a:bodyPr/>
        <a:lstStyle/>
        <a:p>
          <a:endParaRPr lang="en-US"/>
        </a:p>
      </dgm:t>
    </dgm:pt>
    <dgm:pt modelId="{8206A26D-D1AD-8442-9CD7-C92348BAEAC1}" type="pres">
      <dgm:prSet presAssocID="{F90FC3C5-8CA6-794B-A890-37BC5964C3AE}" presName="thickLine" presStyleLbl="alignNode1" presStyleIdx="0" presStyleCnt="1"/>
      <dgm:spPr/>
    </dgm:pt>
    <dgm:pt modelId="{8C83E8AA-5D80-4F49-91F8-544115FE03DE}" type="pres">
      <dgm:prSet presAssocID="{F90FC3C5-8CA6-794B-A890-37BC5964C3AE}" presName="horz1" presStyleCnt="0"/>
      <dgm:spPr/>
    </dgm:pt>
    <dgm:pt modelId="{8A91128C-40B4-2742-8978-3E1BB03FAF3B}" type="pres">
      <dgm:prSet presAssocID="{F90FC3C5-8CA6-794B-A890-37BC5964C3AE}" presName="tx1" presStyleLbl="revTx" presStyleIdx="0" presStyleCnt="2"/>
      <dgm:spPr/>
      <dgm:t>
        <a:bodyPr/>
        <a:lstStyle/>
        <a:p>
          <a:endParaRPr lang="en-US"/>
        </a:p>
      </dgm:t>
    </dgm:pt>
    <dgm:pt modelId="{4D909067-143E-AE46-BFF1-52D767955CCF}" type="pres">
      <dgm:prSet presAssocID="{F90FC3C5-8CA6-794B-A890-37BC5964C3AE}" presName="vert1" presStyleCnt="0"/>
      <dgm:spPr/>
    </dgm:pt>
    <dgm:pt modelId="{BAC8E910-C79C-8342-9CC0-48189C634CE2}" type="pres">
      <dgm:prSet presAssocID="{EDDE4B75-4ED8-934E-BB12-58BFE359F9F4}" presName="vertSpace2a" presStyleCnt="0"/>
      <dgm:spPr/>
    </dgm:pt>
    <dgm:pt modelId="{75DEE3B9-D65E-3B4F-9764-3C80393056A3}" type="pres">
      <dgm:prSet presAssocID="{EDDE4B75-4ED8-934E-BB12-58BFE359F9F4}" presName="horz2" presStyleCnt="0"/>
      <dgm:spPr/>
    </dgm:pt>
    <dgm:pt modelId="{FAA6F3CC-A28D-F849-9B50-46F3A8F9F258}" type="pres">
      <dgm:prSet presAssocID="{EDDE4B75-4ED8-934E-BB12-58BFE359F9F4}" presName="horzSpace2" presStyleCnt="0"/>
      <dgm:spPr/>
    </dgm:pt>
    <dgm:pt modelId="{246402CD-655F-2C4F-802F-99185B81F004}" type="pres">
      <dgm:prSet presAssocID="{EDDE4B75-4ED8-934E-BB12-58BFE359F9F4}" presName="tx2" presStyleLbl="revTx" presStyleIdx="1" presStyleCnt="2"/>
      <dgm:spPr/>
      <dgm:t>
        <a:bodyPr/>
        <a:lstStyle/>
        <a:p>
          <a:endParaRPr lang="en-US"/>
        </a:p>
      </dgm:t>
    </dgm:pt>
    <dgm:pt modelId="{A26FB440-4678-6A45-ABB5-7FA5CF3708FF}" type="pres">
      <dgm:prSet presAssocID="{EDDE4B75-4ED8-934E-BB12-58BFE359F9F4}" presName="vert2" presStyleCnt="0"/>
      <dgm:spPr/>
    </dgm:pt>
    <dgm:pt modelId="{A71C6865-2A14-764D-AF93-117ACC2AB7B1}" type="pres">
      <dgm:prSet presAssocID="{EDDE4B75-4ED8-934E-BB12-58BFE359F9F4}" presName="thinLine2b" presStyleLbl="callout" presStyleIdx="0" presStyleCnt="1" custLinFactY="-565681" custLinFactNeighborY="-600000"/>
      <dgm:spPr/>
    </dgm:pt>
    <dgm:pt modelId="{9BFC524C-F8D8-0841-824B-15A116EC3968}" type="pres">
      <dgm:prSet presAssocID="{EDDE4B75-4ED8-934E-BB12-58BFE359F9F4}" presName="vertSpace2b" presStyleCnt="0"/>
      <dgm:spPr/>
    </dgm:pt>
  </dgm:ptLst>
  <dgm:cxnLst>
    <dgm:cxn modelId="{DC8431AA-CDE0-3545-B588-1108C9E7E921}" type="presOf" srcId="{C2250103-AF4D-764B-8C0E-22D2D5469C98}" destId="{5706F11E-3AFA-F248-B2DC-FDE95C0DEEE5}" srcOrd="0" destOrd="0" presId="urn:microsoft.com/office/officeart/2008/layout/LinedList"/>
    <dgm:cxn modelId="{7B0A028D-CC53-574E-85D0-0FEF93652AEC}" type="presOf" srcId="{EDDE4B75-4ED8-934E-BB12-58BFE359F9F4}" destId="{246402CD-655F-2C4F-802F-99185B81F004}" srcOrd="0" destOrd="0" presId="urn:microsoft.com/office/officeart/2008/layout/LinedList"/>
    <dgm:cxn modelId="{CD35EA96-B284-654E-9FE1-E3E0C655E389}" srcId="{F90FC3C5-8CA6-794B-A890-37BC5964C3AE}" destId="{EDDE4B75-4ED8-934E-BB12-58BFE359F9F4}" srcOrd="0" destOrd="0" parTransId="{C0933524-5B34-974D-988F-0F5A3645786B}" sibTransId="{38EA8E9A-9FAE-0144-B8C9-84D261BFA660}"/>
    <dgm:cxn modelId="{8D3679BD-7776-814F-99A7-C9C71E6C6922}" type="presOf" srcId="{F90FC3C5-8CA6-794B-A890-37BC5964C3AE}" destId="{8A91128C-40B4-2742-8978-3E1BB03FAF3B}" srcOrd="0" destOrd="0" presId="urn:microsoft.com/office/officeart/2008/layout/LinedList"/>
    <dgm:cxn modelId="{45B400DA-652D-264D-B356-7948CD919F86}" srcId="{C2250103-AF4D-764B-8C0E-22D2D5469C98}" destId="{F90FC3C5-8CA6-794B-A890-37BC5964C3AE}" srcOrd="0" destOrd="0" parTransId="{FBF9ACD7-FFA4-4D41-B776-630217B3E935}" sibTransId="{D2E0AEB5-8407-5445-A084-7E9C6189951F}"/>
    <dgm:cxn modelId="{B2CDC272-21A0-6C4B-940E-E2ED6C8B1DB3}" type="presParOf" srcId="{5706F11E-3AFA-F248-B2DC-FDE95C0DEEE5}" destId="{8206A26D-D1AD-8442-9CD7-C92348BAEAC1}" srcOrd="0" destOrd="0" presId="urn:microsoft.com/office/officeart/2008/layout/LinedList"/>
    <dgm:cxn modelId="{2F0D62CC-0524-ED4D-BCC8-C591550C3EBF}" type="presParOf" srcId="{5706F11E-3AFA-F248-B2DC-FDE95C0DEEE5}" destId="{8C83E8AA-5D80-4F49-91F8-544115FE03DE}" srcOrd="1" destOrd="0" presId="urn:microsoft.com/office/officeart/2008/layout/LinedList"/>
    <dgm:cxn modelId="{9F0DE772-95C5-B041-8D84-E04B9CD9DA86}" type="presParOf" srcId="{8C83E8AA-5D80-4F49-91F8-544115FE03DE}" destId="{8A91128C-40B4-2742-8978-3E1BB03FAF3B}" srcOrd="0" destOrd="0" presId="urn:microsoft.com/office/officeart/2008/layout/LinedList"/>
    <dgm:cxn modelId="{9DEC65EA-1B62-694D-B38E-E6DCD0C624FF}" type="presParOf" srcId="{8C83E8AA-5D80-4F49-91F8-544115FE03DE}" destId="{4D909067-143E-AE46-BFF1-52D767955CCF}" srcOrd="1" destOrd="0" presId="urn:microsoft.com/office/officeart/2008/layout/LinedList"/>
    <dgm:cxn modelId="{DF2011B3-AE10-794A-8AA7-E42E23872D1C}" type="presParOf" srcId="{4D909067-143E-AE46-BFF1-52D767955CCF}" destId="{BAC8E910-C79C-8342-9CC0-48189C634CE2}" srcOrd="0" destOrd="0" presId="urn:microsoft.com/office/officeart/2008/layout/LinedList"/>
    <dgm:cxn modelId="{28F0BFF5-9950-1943-86CF-2E0217EC7527}" type="presParOf" srcId="{4D909067-143E-AE46-BFF1-52D767955CCF}" destId="{75DEE3B9-D65E-3B4F-9764-3C80393056A3}" srcOrd="1" destOrd="0" presId="urn:microsoft.com/office/officeart/2008/layout/LinedList"/>
    <dgm:cxn modelId="{C0144CD8-814F-7649-8E75-E6997457A55B}" type="presParOf" srcId="{75DEE3B9-D65E-3B4F-9764-3C80393056A3}" destId="{FAA6F3CC-A28D-F849-9B50-46F3A8F9F258}" srcOrd="0" destOrd="0" presId="urn:microsoft.com/office/officeart/2008/layout/LinedList"/>
    <dgm:cxn modelId="{0649540F-AC6A-194B-9C40-67BB42CC132D}" type="presParOf" srcId="{75DEE3B9-D65E-3B4F-9764-3C80393056A3}" destId="{246402CD-655F-2C4F-802F-99185B81F004}" srcOrd="1" destOrd="0" presId="urn:microsoft.com/office/officeart/2008/layout/LinedList"/>
    <dgm:cxn modelId="{0160EEB4-57FC-A648-958B-FDE73DDC2EDB}" type="presParOf" srcId="{75DEE3B9-D65E-3B4F-9764-3C80393056A3}" destId="{A26FB440-4678-6A45-ABB5-7FA5CF3708FF}" srcOrd="2" destOrd="0" presId="urn:microsoft.com/office/officeart/2008/layout/LinedList"/>
    <dgm:cxn modelId="{31C00553-2160-B34F-81BF-517CAE53C87F}" type="presParOf" srcId="{4D909067-143E-AE46-BFF1-52D767955CCF}" destId="{A71C6865-2A14-764D-AF93-117ACC2AB7B1}" srcOrd="2" destOrd="0" presId="urn:microsoft.com/office/officeart/2008/layout/LinedList"/>
    <dgm:cxn modelId="{45F67822-02F6-D747-9975-7945577722FD}" type="presParOf" srcId="{4D909067-143E-AE46-BFF1-52D767955CCF}" destId="{9BFC524C-F8D8-0841-824B-15A116EC3968}" srcOrd="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D0DC03F-081C-4363-8D4E-B500168B516F}" type="doc">
      <dgm:prSet loTypeId="urn:microsoft.com/office/officeart/2008/layout/VerticalCurvedList" loCatId="list" qsTypeId="urn:microsoft.com/office/officeart/2005/8/quickstyle/simple3" qsCatId="simple" csTypeId="urn:microsoft.com/office/officeart/2005/8/colors/accent1_2" csCatId="accent1" phldr="1"/>
      <dgm:spPr/>
      <dgm:t>
        <a:bodyPr/>
        <a:lstStyle/>
        <a:p>
          <a:endParaRPr lang="tr-TR"/>
        </a:p>
      </dgm:t>
    </dgm:pt>
    <dgm:pt modelId="{92C087B4-2923-48FA-A9B0-E94B31DEA22F}">
      <dgm:prSet phldrT="[Metin]" custT="1"/>
      <dgm:spPr/>
      <dgm:t>
        <a:bodyPr/>
        <a:lstStyle/>
        <a:p>
          <a:r>
            <a:rPr lang="tr-TR" sz="1600" b="1" dirty="0" smtClean="0">
              <a:latin typeface="Calibri" pitchFamily="34" charset="0"/>
              <a:cs typeface="Calibri" pitchFamily="34" charset="0"/>
            </a:rPr>
            <a:t>Genel Müdürlüğümüz  koordinesinde ilgili Öğretim Dairelerinden ve Talim ve Terbiye Kurulundan katılacak uzmanlardan öğretim programlarında yer alan kılavuz kitap vb. güncelleme komisyonlarının kurulması</a:t>
          </a:r>
          <a:endParaRPr lang="tr-TR" sz="1600" b="1" dirty="0">
            <a:latin typeface="Calibri" pitchFamily="34" charset="0"/>
            <a:cs typeface="Calibri" pitchFamily="34" charset="0"/>
          </a:endParaRPr>
        </a:p>
      </dgm:t>
    </dgm:pt>
    <dgm:pt modelId="{DF306C89-6B11-4B63-9021-B6604ECE9C91}" type="parTrans" cxnId="{95583CC3-D33B-4AE0-A449-426EE8F08DBE}">
      <dgm:prSet/>
      <dgm:spPr/>
      <dgm:t>
        <a:bodyPr/>
        <a:lstStyle/>
        <a:p>
          <a:endParaRPr lang="tr-TR" sz="2400" b="1">
            <a:solidFill>
              <a:schemeClr val="tx1"/>
            </a:solidFill>
            <a:latin typeface="Calibri" pitchFamily="34" charset="0"/>
            <a:cs typeface="Calibri" pitchFamily="34" charset="0"/>
          </a:endParaRPr>
        </a:p>
      </dgm:t>
    </dgm:pt>
    <dgm:pt modelId="{79BF6619-CD88-47B8-96C9-534D4735733A}" type="sibTrans" cxnId="{95583CC3-D33B-4AE0-A449-426EE8F08DBE}">
      <dgm:prSet/>
      <dgm:spPr/>
      <dgm:t>
        <a:bodyPr/>
        <a:lstStyle/>
        <a:p>
          <a:endParaRPr lang="tr-TR" sz="2400" b="1">
            <a:solidFill>
              <a:schemeClr val="tx1"/>
            </a:solidFill>
            <a:latin typeface="Calibri" pitchFamily="34" charset="0"/>
            <a:cs typeface="Calibri" pitchFamily="34" charset="0"/>
          </a:endParaRPr>
        </a:p>
      </dgm:t>
    </dgm:pt>
    <dgm:pt modelId="{74827807-8708-4F05-9165-ED828EE400E9}">
      <dgm:prSet custT="1"/>
      <dgm:spPr/>
      <dgm:t>
        <a:bodyPr/>
        <a:lstStyle/>
        <a:p>
          <a:r>
            <a:rPr lang="tr-TR" sz="1600" b="1" smtClean="0">
              <a:latin typeface="Calibri" pitchFamily="34" charset="0"/>
              <a:cs typeface="Calibri" pitchFamily="34" charset="0"/>
            </a:rPr>
            <a:t>Öğretmen kılavuzları, program uygulama kılavuzları ve öğretim modülerinde yer alan etkinliklerin ve ölçme değerlendirme süreçlerinin BT’nin etkin biçimde kullanımını içerecek biçimde güncellenmesi</a:t>
          </a:r>
          <a:endParaRPr lang="tr-TR" sz="1600" b="1" dirty="0">
            <a:latin typeface="Calibri" pitchFamily="34" charset="0"/>
            <a:cs typeface="Calibri" pitchFamily="34" charset="0"/>
          </a:endParaRPr>
        </a:p>
      </dgm:t>
    </dgm:pt>
    <dgm:pt modelId="{FBB8049A-0DC4-4ECC-BCBE-7BAD614B2C36}" type="parTrans" cxnId="{D172B739-BB05-4063-9445-6A4DD49CBE6C}">
      <dgm:prSet/>
      <dgm:spPr/>
      <dgm:t>
        <a:bodyPr/>
        <a:lstStyle/>
        <a:p>
          <a:endParaRPr lang="tr-TR" sz="2400" b="1">
            <a:solidFill>
              <a:schemeClr val="tx1"/>
            </a:solidFill>
            <a:latin typeface="Calibri" pitchFamily="34" charset="0"/>
            <a:cs typeface="Calibri" pitchFamily="34" charset="0"/>
          </a:endParaRPr>
        </a:p>
      </dgm:t>
    </dgm:pt>
    <dgm:pt modelId="{36F81605-7C91-4FB8-BCD2-F78904C69B2F}" type="sibTrans" cxnId="{D172B739-BB05-4063-9445-6A4DD49CBE6C}">
      <dgm:prSet/>
      <dgm:spPr/>
      <dgm:t>
        <a:bodyPr/>
        <a:lstStyle/>
        <a:p>
          <a:endParaRPr lang="tr-TR" sz="2400" b="1">
            <a:solidFill>
              <a:schemeClr val="tx1"/>
            </a:solidFill>
            <a:latin typeface="Calibri" pitchFamily="34" charset="0"/>
            <a:cs typeface="Calibri" pitchFamily="34" charset="0"/>
          </a:endParaRPr>
        </a:p>
      </dgm:t>
    </dgm:pt>
    <dgm:pt modelId="{A86958EF-8381-464D-B9AE-1BF8A692F939}">
      <dgm:prSet phldrT="[Metin]" custT="1"/>
      <dgm:spPr/>
      <dgm:t>
        <a:bodyPr/>
        <a:lstStyle/>
        <a:p>
          <a:r>
            <a:rPr lang="tr-TR" sz="1600" b="1" smtClean="0">
              <a:latin typeface="Calibri" pitchFamily="34" charset="0"/>
              <a:cs typeface="Calibri" pitchFamily="34" charset="0"/>
            </a:rPr>
            <a:t>Her bir dersin kazanımlarına göre dijital e-içerik (animasyon, video, ses, öğrenme nesnesi, e-ölçme değerlendirme vb.) ihtiyacının belirlenmesi</a:t>
          </a:r>
          <a:endParaRPr lang="tr-TR" sz="1600" b="1" dirty="0">
            <a:latin typeface="Calibri" pitchFamily="34" charset="0"/>
            <a:cs typeface="Calibri" pitchFamily="34" charset="0"/>
          </a:endParaRPr>
        </a:p>
      </dgm:t>
    </dgm:pt>
    <dgm:pt modelId="{A83DD876-6692-41FF-A874-CF970D6B36F0}" type="parTrans" cxnId="{646A4B30-940F-47B5-A3EF-3BBBEFFF2814}">
      <dgm:prSet/>
      <dgm:spPr/>
      <dgm:t>
        <a:bodyPr/>
        <a:lstStyle/>
        <a:p>
          <a:endParaRPr lang="tr-TR" sz="2400" b="1">
            <a:solidFill>
              <a:schemeClr val="tx1"/>
            </a:solidFill>
            <a:latin typeface="Calibri" pitchFamily="34" charset="0"/>
            <a:cs typeface="Calibri" pitchFamily="34" charset="0"/>
          </a:endParaRPr>
        </a:p>
      </dgm:t>
    </dgm:pt>
    <dgm:pt modelId="{605C6437-D7CF-4F43-B1E6-B51F69FF7FF2}" type="sibTrans" cxnId="{646A4B30-940F-47B5-A3EF-3BBBEFFF2814}">
      <dgm:prSet/>
      <dgm:spPr/>
      <dgm:t>
        <a:bodyPr/>
        <a:lstStyle/>
        <a:p>
          <a:endParaRPr lang="tr-TR" sz="2400" b="1">
            <a:solidFill>
              <a:schemeClr val="tx1"/>
            </a:solidFill>
            <a:latin typeface="Calibri" pitchFamily="34" charset="0"/>
            <a:cs typeface="Calibri" pitchFamily="34" charset="0"/>
          </a:endParaRPr>
        </a:p>
      </dgm:t>
    </dgm:pt>
    <dgm:pt modelId="{150CB0E1-B009-4911-ADD2-0B872ECB3CA4}">
      <dgm:prSet phldrT="[Metin]" custT="1"/>
      <dgm:spPr/>
      <dgm:t>
        <a:bodyPr/>
        <a:lstStyle/>
        <a:p>
          <a:r>
            <a:rPr lang="tr-TR" sz="1600" b="1" smtClean="0">
              <a:latin typeface="Calibri" pitchFamily="34" charset="0"/>
              <a:cs typeface="Calibri" pitchFamily="34" charset="0"/>
            </a:rPr>
            <a:t>Her ders alanına ait e-İçeriklerin yüklü olduğu e-kitapların hazırlanması</a:t>
          </a:r>
          <a:endParaRPr lang="tr-TR" sz="1600" b="1" dirty="0">
            <a:latin typeface="Calibri" pitchFamily="34" charset="0"/>
            <a:cs typeface="Calibri" pitchFamily="34" charset="0"/>
          </a:endParaRPr>
        </a:p>
      </dgm:t>
    </dgm:pt>
    <dgm:pt modelId="{A5BA7FA7-3F88-424C-9697-86DBB1B3E910}" type="parTrans" cxnId="{66F4C449-2EE5-4FB4-8E98-2B4FD4825001}">
      <dgm:prSet/>
      <dgm:spPr/>
      <dgm:t>
        <a:bodyPr/>
        <a:lstStyle/>
        <a:p>
          <a:endParaRPr lang="tr-TR" sz="2400" b="1">
            <a:solidFill>
              <a:schemeClr val="tx1"/>
            </a:solidFill>
            <a:latin typeface="Calibri" pitchFamily="34" charset="0"/>
            <a:cs typeface="Calibri" pitchFamily="34" charset="0"/>
          </a:endParaRPr>
        </a:p>
      </dgm:t>
    </dgm:pt>
    <dgm:pt modelId="{37D82242-5C4D-4241-B05C-2890815D2AD3}" type="sibTrans" cxnId="{66F4C449-2EE5-4FB4-8E98-2B4FD4825001}">
      <dgm:prSet/>
      <dgm:spPr/>
      <dgm:t>
        <a:bodyPr/>
        <a:lstStyle/>
        <a:p>
          <a:endParaRPr lang="tr-TR" sz="2400" b="1">
            <a:solidFill>
              <a:schemeClr val="tx1"/>
            </a:solidFill>
            <a:latin typeface="Calibri" pitchFamily="34" charset="0"/>
            <a:cs typeface="Calibri" pitchFamily="34" charset="0"/>
          </a:endParaRPr>
        </a:p>
      </dgm:t>
    </dgm:pt>
    <dgm:pt modelId="{2FD9AD7A-BD72-4034-9633-E7ACB273B1AF}" type="pres">
      <dgm:prSet presAssocID="{AD0DC03F-081C-4363-8D4E-B500168B516F}" presName="Name0" presStyleCnt="0">
        <dgm:presLayoutVars>
          <dgm:chMax val="7"/>
          <dgm:chPref val="7"/>
          <dgm:dir/>
        </dgm:presLayoutVars>
      </dgm:prSet>
      <dgm:spPr/>
      <dgm:t>
        <a:bodyPr/>
        <a:lstStyle/>
        <a:p>
          <a:endParaRPr lang="tr-TR"/>
        </a:p>
      </dgm:t>
    </dgm:pt>
    <dgm:pt modelId="{30E0D0A4-05CA-4D1B-BED0-F8D7FF735378}" type="pres">
      <dgm:prSet presAssocID="{AD0DC03F-081C-4363-8D4E-B500168B516F}" presName="Name1" presStyleCnt="0"/>
      <dgm:spPr/>
      <dgm:t>
        <a:bodyPr/>
        <a:lstStyle/>
        <a:p>
          <a:endParaRPr lang="en-US"/>
        </a:p>
      </dgm:t>
    </dgm:pt>
    <dgm:pt modelId="{DD65D486-03C1-4C55-86CC-C05422DAFAB4}" type="pres">
      <dgm:prSet presAssocID="{AD0DC03F-081C-4363-8D4E-B500168B516F}" presName="cycle" presStyleCnt="0"/>
      <dgm:spPr/>
      <dgm:t>
        <a:bodyPr/>
        <a:lstStyle/>
        <a:p>
          <a:endParaRPr lang="en-US"/>
        </a:p>
      </dgm:t>
    </dgm:pt>
    <dgm:pt modelId="{BF5A79DF-1EA7-45BC-9A1F-DAF69C5DE41D}" type="pres">
      <dgm:prSet presAssocID="{AD0DC03F-081C-4363-8D4E-B500168B516F}" presName="srcNode" presStyleLbl="node1" presStyleIdx="0" presStyleCnt="4"/>
      <dgm:spPr/>
      <dgm:t>
        <a:bodyPr/>
        <a:lstStyle/>
        <a:p>
          <a:endParaRPr lang="en-US"/>
        </a:p>
      </dgm:t>
    </dgm:pt>
    <dgm:pt modelId="{22FC9BFD-2328-4D4C-8308-A4E1FB6706E5}" type="pres">
      <dgm:prSet presAssocID="{AD0DC03F-081C-4363-8D4E-B500168B516F}" presName="conn" presStyleLbl="parChTrans1D2" presStyleIdx="0" presStyleCnt="1"/>
      <dgm:spPr/>
      <dgm:t>
        <a:bodyPr/>
        <a:lstStyle/>
        <a:p>
          <a:endParaRPr lang="tr-TR"/>
        </a:p>
      </dgm:t>
    </dgm:pt>
    <dgm:pt modelId="{174A58E4-C80A-4542-AC61-CBE60C735A73}" type="pres">
      <dgm:prSet presAssocID="{AD0DC03F-081C-4363-8D4E-B500168B516F}" presName="extraNode" presStyleLbl="node1" presStyleIdx="0" presStyleCnt="4"/>
      <dgm:spPr/>
      <dgm:t>
        <a:bodyPr/>
        <a:lstStyle/>
        <a:p>
          <a:endParaRPr lang="en-US"/>
        </a:p>
      </dgm:t>
    </dgm:pt>
    <dgm:pt modelId="{1C5193E1-D6E7-44DD-8A61-48B332DA8F41}" type="pres">
      <dgm:prSet presAssocID="{AD0DC03F-081C-4363-8D4E-B500168B516F}" presName="dstNode" presStyleLbl="node1" presStyleIdx="0" presStyleCnt="4"/>
      <dgm:spPr/>
      <dgm:t>
        <a:bodyPr/>
        <a:lstStyle/>
        <a:p>
          <a:endParaRPr lang="en-US"/>
        </a:p>
      </dgm:t>
    </dgm:pt>
    <dgm:pt modelId="{B42279D0-DADB-427E-BE86-FC40460C9501}" type="pres">
      <dgm:prSet presAssocID="{92C087B4-2923-48FA-A9B0-E94B31DEA22F}" presName="text_1" presStyleLbl="node1" presStyleIdx="0" presStyleCnt="4">
        <dgm:presLayoutVars>
          <dgm:bulletEnabled val="1"/>
        </dgm:presLayoutVars>
      </dgm:prSet>
      <dgm:spPr/>
      <dgm:t>
        <a:bodyPr/>
        <a:lstStyle/>
        <a:p>
          <a:endParaRPr lang="tr-TR"/>
        </a:p>
      </dgm:t>
    </dgm:pt>
    <dgm:pt modelId="{38BA757F-1794-4162-967F-6C67B5403436}" type="pres">
      <dgm:prSet presAssocID="{92C087B4-2923-48FA-A9B0-E94B31DEA22F}" presName="accent_1" presStyleCnt="0"/>
      <dgm:spPr/>
      <dgm:t>
        <a:bodyPr/>
        <a:lstStyle/>
        <a:p>
          <a:endParaRPr lang="en-US"/>
        </a:p>
      </dgm:t>
    </dgm:pt>
    <dgm:pt modelId="{0FB73ADD-AA76-447C-A382-253DA94C729B}" type="pres">
      <dgm:prSet presAssocID="{92C087B4-2923-48FA-A9B0-E94B31DEA22F}" presName="accentRepeatNode" presStyleLbl="solidFgAcc1" presStyleIdx="0" presStyleCnt="4"/>
      <dgm:spPr/>
      <dgm:t>
        <a:bodyPr/>
        <a:lstStyle/>
        <a:p>
          <a:endParaRPr lang="en-US"/>
        </a:p>
      </dgm:t>
    </dgm:pt>
    <dgm:pt modelId="{35991D66-5FE4-4690-852F-8F751F3CF4F4}" type="pres">
      <dgm:prSet presAssocID="{A86958EF-8381-464D-B9AE-1BF8A692F939}" presName="text_2" presStyleLbl="node1" presStyleIdx="1" presStyleCnt="4">
        <dgm:presLayoutVars>
          <dgm:bulletEnabled val="1"/>
        </dgm:presLayoutVars>
      </dgm:prSet>
      <dgm:spPr/>
      <dgm:t>
        <a:bodyPr/>
        <a:lstStyle/>
        <a:p>
          <a:endParaRPr lang="tr-TR"/>
        </a:p>
      </dgm:t>
    </dgm:pt>
    <dgm:pt modelId="{F52ECB1B-C56C-4C83-B4B3-CC6F7538EF16}" type="pres">
      <dgm:prSet presAssocID="{A86958EF-8381-464D-B9AE-1BF8A692F939}" presName="accent_2" presStyleCnt="0"/>
      <dgm:spPr/>
      <dgm:t>
        <a:bodyPr/>
        <a:lstStyle/>
        <a:p>
          <a:endParaRPr lang="en-US"/>
        </a:p>
      </dgm:t>
    </dgm:pt>
    <dgm:pt modelId="{3D50619D-21EB-4D46-A52C-6432C3F3FAB9}" type="pres">
      <dgm:prSet presAssocID="{A86958EF-8381-464D-B9AE-1BF8A692F939}" presName="accentRepeatNode" presStyleLbl="solidFgAcc1" presStyleIdx="1" presStyleCnt="4"/>
      <dgm:spPr/>
      <dgm:t>
        <a:bodyPr/>
        <a:lstStyle/>
        <a:p>
          <a:endParaRPr lang="en-US"/>
        </a:p>
      </dgm:t>
    </dgm:pt>
    <dgm:pt modelId="{6FF96EF4-90E9-41BF-8F16-CEF20687E601}" type="pres">
      <dgm:prSet presAssocID="{150CB0E1-B009-4911-ADD2-0B872ECB3CA4}" presName="text_3" presStyleLbl="node1" presStyleIdx="2" presStyleCnt="4">
        <dgm:presLayoutVars>
          <dgm:bulletEnabled val="1"/>
        </dgm:presLayoutVars>
      </dgm:prSet>
      <dgm:spPr/>
      <dgm:t>
        <a:bodyPr/>
        <a:lstStyle/>
        <a:p>
          <a:endParaRPr lang="tr-TR"/>
        </a:p>
      </dgm:t>
    </dgm:pt>
    <dgm:pt modelId="{3A633110-1333-40CF-9BB0-58B0CBD48FCD}" type="pres">
      <dgm:prSet presAssocID="{150CB0E1-B009-4911-ADD2-0B872ECB3CA4}" presName="accent_3" presStyleCnt="0"/>
      <dgm:spPr/>
      <dgm:t>
        <a:bodyPr/>
        <a:lstStyle/>
        <a:p>
          <a:endParaRPr lang="en-US"/>
        </a:p>
      </dgm:t>
    </dgm:pt>
    <dgm:pt modelId="{02E1B2DA-B905-42D8-A85D-838EBB8DAE2D}" type="pres">
      <dgm:prSet presAssocID="{150CB0E1-B009-4911-ADD2-0B872ECB3CA4}" presName="accentRepeatNode" presStyleLbl="solidFgAcc1" presStyleIdx="2" presStyleCnt="4"/>
      <dgm:spPr/>
      <dgm:t>
        <a:bodyPr/>
        <a:lstStyle/>
        <a:p>
          <a:endParaRPr lang="en-US"/>
        </a:p>
      </dgm:t>
    </dgm:pt>
    <dgm:pt modelId="{A424D19C-7296-40F3-9534-1AB7F9F82B68}" type="pres">
      <dgm:prSet presAssocID="{74827807-8708-4F05-9165-ED828EE400E9}" presName="text_4" presStyleLbl="node1" presStyleIdx="3" presStyleCnt="4">
        <dgm:presLayoutVars>
          <dgm:bulletEnabled val="1"/>
        </dgm:presLayoutVars>
      </dgm:prSet>
      <dgm:spPr/>
      <dgm:t>
        <a:bodyPr/>
        <a:lstStyle/>
        <a:p>
          <a:endParaRPr lang="tr-TR"/>
        </a:p>
      </dgm:t>
    </dgm:pt>
    <dgm:pt modelId="{6141068D-665C-44D6-A533-A8FFF84302F7}" type="pres">
      <dgm:prSet presAssocID="{74827807-8708-4F05-9165-ED828EE400E9}" presName="accent_4" presStyleCnt="0"/>
      <dgm:spPr/>
      <dgm:t>
        <a:bodyPr/>
        <a:lstStyle/>
        <a:p>
          <a:endParaRPr lang="en-US"/>
        </a:p>
      </dgm:t>
    </dgm:pt>
    <dgm:pt modelId="{7104348C-D349-42CF-9B69-38615E998501}" type="pres">
      <dgm:prSet presAssocID="{74827807-8708-4F05-9165-ED828EE400E9}" presName="accentRepeatNode" presStyleLbl="solidFgAcc1" presStyleIdx="3" presStyleCnt="4"/>
      <dgm:spPr/>
      <dgm:t>
        <a:bodyPr/>
        <a:lstStyle/>
        <a:p>
          <a:endParaRPr lang="en-US"/>
        </a:p>
      </dgm:t>
    </dgm:pt>
  </dgm:ptLst>
  <dgm:cxnLst>
    <dgm:cxn modelId="{66F4C449-2EE5-4FB4-8E98-2B4FD4825001}" srcId="{AD0DC03F-081C-4363-8D4E-B500168B516F}" destId="{150CB0E1-B009-4911-ADD2-0B872ECB3CA4}" srcOrd="2" destOrd="0" parTransId="{A5BA7FA7-3F88-424C-9697-86DBB1B3E910}" sibTransId="{37D82242-5C4D-4241-B05C-2890815D2AD3}"/>
    <dgm:cxn modelId="{D4232A60-82E1-BC41-AA39-8A4F35798AC9}" type="presOf" srcId="{A86958EF-8381-464D-B9AE-1BF8A692F939}" destId="{35991D66-5FE4-4690-852F-8F751F3CF4F4}" srcOrd="0" destOrd="0" presId="urn:microsoft.com/office/officeart/2008/layout/VerticalCurvedList"/>
    <dgm:cxn modelId="{1A251D4C-0910-5A4C-AE4E-56FA89EEF61E}" type="presOf" srcId="{74827807-8708-4F05-9165-ED828EE400E9}" destId="{A424D19C-7296-40F3-9534-1AB7F9F82B68}" srcOrd="0" destOrd="0" presId="urn:microsoft.com/office/officeart/2008/layout/VerticalCurvedList"/>
    <dgm:cxn modelId="{D172B739-BB05-4063-9445-6A4DD49CBE6C}" srcId="{AD0DC03F-081C-4363-8D4E-B500168B516F}" destId="{74827807-8708-4F05-9165-ED828EE400E9}" srcOrd="3" destOrd="0" parTransId="{FBB8049A-0DC4-4ECC-BCBE-7BAD614B2C36}" sibTransId="{36F81605-7C91-4FB8-BCD2-F78904C69B2F}"/>
    <dgm:cxn modelId="{0CA145AB-916F-0446-9EB5-9E9042A2E5FF}" type="presOf" srcId="{AD0DC03F-081C-4363-8D4E-B500168B516F}" destId="{2FD9AD7A-BD72-4034-9633-E7ACB273B1AF}" srcOrd="0" destOrd="0" presId="urn:microsoft.com/office/officeart/2008/layout/VerticalCurvedList"/>
    <dgm:cxn modelId="{95583CC3-D33B-4AE0-A449-426EE8F08DBE}" srcId="{AD0DC03F-081C-4363-8D4E-B500168B516F}" destId="{92C087B4-2923-48FA-A9B0-E94B31DEA22F}" srcOrd="0" destOrd="0" parTransId="{DF306C89-6B11-4B63-9021-B6604ECE9C91}" sibTransId="{79BF6619-CD88-47B8-96C9-534D4735733A}"/>
    <dgm:cxn modelId="{D03447A6-8A9E-874E-9A6F-4EC5C410F25E}" type="presOf" srcId="{79BF6619-CD88-47B8-96C9-534D4735733A}" destId="{22FC9BFD-2328-4D4C-8308-A4E1FB6706E5}" srcOrd="0" destOrd="0" presId="urn:microsoft.com/office/officeart/2008/layout/VerticalCurvedList"/>
    <dgm:cxn modelId="{646A4B30-940F-47B5-A3EF-3BBBEFFF2814}" srcId="{AD0DC03F-081C-4363-8D4E-B500168B516F}" destId="{A86958EF-8381-464D-B9AE-1BF8A692F939}" srcOrd="1" destOrd="0" parTransId="{A83DD876-6692-41FF-A874-CF970D6B36F0}" sibTransId="{605C6437-D7CF-4F43-B1E6-B51F69FF7FF2}"/>
    <dgm:cxn modelId="{0B6B5EF2-E300-024B-B397-E5A697081831}" type="presOf" srcId="{150CB0E1-B009-4911-ADD2-0B872ECB3CA4}" destId="{6FF96EF4-90E9-41BF-8F16-CEF20687E601}" srcOrd="0" destOrd="0" presId="urn:microsoft.com/office/officeart/2008/layout/VerticalCurvedList"/>
    <dgm:cxn modelId="{9E8FA5F3-D16B-E247-A0FF-A8A7B9454D56}" type="presOf" srcId="{92C087B4-2923-48FA-A9B0-E94B31DEA22F}" destId="{B42279D0-DADB-427E-BE86-FC40460C9501}" srcOrd="0" destOrd="0" presId="urn:microsoft.com/office/officeart/2008/layout/VerticalCurvedList"/>
    <dgm:cxn modelId="{46F76865-22DA-E143-8757-41A415AE85BB}" type="presParOf" srcId="{2FD9AD7A-BD72-4034-9633-E7ACB273B1AF}" destId="{30E0D0A4-05CA-4D1B-BED0-F8D7FF735378}" srcOrd="0" destOrd="0" presId="urn:microsoft.com/office/officeart/2008/layout/VerticalCurvedList"/>
    <dgm:cxn modelId="{ABF543C5-7BF7-7844-98D9-DC0E8BE8C4E4}" type="presParOf" srcId="{30E0D0A4-05CA-4D1B-BED0-F8D7FF735378}" destId="{DD65D486-03C1-4C55-86CC-C05422DAFAB4}" srcOrd="0" destOrd="0" presId="urn:microsoft.com/office/officeart/2008/layout/VerticalCurvedList"/>
    <dgm:cxn modelId="{153A5D52-A1A0-704B-839B-0E7B885EB713}" type="presParOf" srcId="{DD65D486-03C1-4C55-86CC-C05422DAFAB4}" destId="{BF5A79DF-1EA7-45BC-9A1F-DAF69C5DE41D}" srcOrd="0" destOrd="0" presId="urn:microsoft.com/office/officeart/2008/layout/VerticalCurvedList"/>
    <dgm:cxn modelId="{B6CE0E91-8AD2-344B-8EFC-1B730881366D}" type="presParOf" srcId="{DD65D486-03C1-4C55-86CC-C05422DAFAB4}" destId="{22FC9BFD-2328-4D4C-8308-A4E1FB6706E5}" srcOrd="1" destOrd="0" presId="urn:microsoft.com/office/officeart/2008/layout/VerticalCurvedList"/>
    <dgm:cxn modelId="{03002019-1A8A-184C-904B-989EAC478DB5}" type="presParOf" srcId="{DD65D486-03C1-4C55-86CC-C05422DAFAB4}" destId="{174A58E4-C80A-4542-AC61-CBE60C735A73}" srcOrd="2" destOrd="0" presId="urn:microsoft.com/office/officeart/2008/layout/VerticalCurvedList"/>
    <dgm:cxn modelId="{B7BF3FBB-6C1A-1A49-B565-84C10B42EA5A}" type="presParOf" srcId="{DD65D486-03C1-4C55-86CC-C05422DAFAB4}" destId="{1C5193E1-D6E7-44DD-8A61-48B332DA8F41}" srcOrd="3" destOrd="0" presId="urn:microsoft.com/office/officeart/2008/layout/VerticalCurvedList"/>
    <dgm:cxn modelId="{AF983EC9-849D-F64A-BEEF-DE34D81CFF02}" type="presParOf" srcId="{30E0D0A4-05CA-4D1B-BED0-F8D7FF735378}" destId="{B42279D0-DADB-427E-BE86-FC40460C9501}" srcOrd="1" destOrd="0" presId="urn:microsoft.com/office/officeart/2008/layout/VerticalCurvedList"/>
    <dgm:cxn modelId="{AF1F6439-DBFE-2340-9596-5BDC9551FF4E}" type="presParOf" srcId="{30E0D0A4-05CA-4D1B-BED0-F8D7FF735378}" destId="{38BA757F-1794-4162-967F-6C67B5403436}" srcOrd="2" destOrd="0" presId="urn:microsoft.com/office/officeart/2008/layout/VerticalCurvedList"/>
    <dgm:cxn modelId="{04FED734-8208-AB44-983F-C333778F52AE}" type="presParOf" srcId="{38BA757F-1794-4162-967F-6C67B5403436}" destId="{0FB73ADD-AA76-447C-A382-253DA94C729B}" srcOrd="0" destOrd="0" presId="urn:microsoft.com/office/officeart/2008/layout/VerticalCurvedList"/>
    <dgm:cxn modelId="{B4BD4086-0138-2F43-8088-92373F51E290}" type="presParOf" srcId="{30E0D0A4-05CA-4D1B-BED0-F8D7FF735378}" destId="{35991D66-5FE4-4690-852F-8F751F3CF4F4}" srcOrd="3" destOrd="0" presId="urn:microsoft.com/office/officeart/2008/layout/VerticalCurvedList"/>
    <dgm:cxn modelId="{0C31145D-9C72-6F42-B61F-067E6C5DFD25}" type="presParOf" srcId="{30E0D0A4-05CA-4D1B-BED0-F8D7FF735378}" destId="{F52ECB1B-C56C-4C83-B4B3-CC6F7538EF16}" srcOrd="4" destOrd="0" presId="urn:microsoft.com/office/officeart/2008/layout/VerticalCurvedList"/>
    <dgm:cxn modelId="{5C3941FB-6926-5C49-8049-30ED3ABD4F87}" type="presParOf" srcId="{F52ECB1B-C56C-4C83-B4B3-CC6F7538EF16}" destId="{3D50619D-21EB-4D46-A52C-6432C3F3FAB9}" srcOrd="0" destOrd="0" presId="urn:microsoft.com/office/officeart/2008/layout/VerticalCurvedList"/>
    <dgm:cxn modelId="{460D0AAA-C769-3649-9A4A-F965DB41DE97}" type="presParOf" srcId="{30E0D0A4-05CA-4D1B-BED0-F8D7FF735378}" destId="{6FF96EF4-90E9-41BF-8F16-CEF20687E601}" srcOrd="5" destOrd="0" presId="urn:microsoft.com/office/officeart/2008/layout/VerticalCurvedList"/>
    <dgm:cxn modelId="{B99DB534-948B-4D4C-90F1-879555FD3290}" type="presParOf" srcId="{30E0D0A4-05CA-4D1B-BED0-F8D7FF735378}" destId="{3A633110-1333-40CF-9BB0-58B0CBD48FCD}" srcOrd="6" destOrd="0" presId="urn:microsoft.com/office/officeart/2008/layout/VerticalCurvedList"/>
    <dgm:cxn modelId="{2FFB2791-588A-6846-BF59-2852377D355B}" type="presParOf" srcId="{3A633110-1333-40CF-9BB0-58B0CBD48FCD}" destId="{02E1B2DA-B905-42D8-A85D-838EBB8DAE2D}" srcOrd="0" destOrd="0" presId="urn:microsoft.com/office/officeart/2008/layout/VerticalCurvedList"/>
    <dgm:cxn modelId="{1588EE6F-D1D8-3C4E-B38C-6B5D3496A7E9}" type="presParOf" srcId="{30E0D0A4-05CA-4D1B-BED0-F8D7FF735378}" destId="{A424D19C-7296-40F3-9534-1AB7F9F82B68}" srcOrd="7" destOrd="0" presId="urn:microsoft.com/office/officeart/2008/layout/VerticalCurvedList"/>
    <dgm:cxn modelId="{3E29A6FC-9FFD-A749-8B9B-63F8505284AE}" type="presParOf" srcId="{30E0D0A4-05CA-4D1B-BED0-F8D7FF735378}" destId="{6141068D-665C-44D6-A533-A8FFF84302F7}" srcOrd="8" destOrd="0" presId="urn:microsoft.com/office/officeart/2008/layout/VerticalCurvedList"/>
    <dgm:cxn modelId="{B65C75D0-A7AF-3847-AF57-36B10FEE7481}" type="presParOf" srcId="{6141068D-665C-44D6-A533-A8FFF84302F7}" destId="{7104348C-D349-42CF-9B69-38615E998501}"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5B3E539-AE3A-4948-B808-95B7506CD942}" type="doc">
      <dgm:prSet loTypeId="urn:microsoft.com/office/officeart/2005/8/layout/vProcess5" loCatId="process" qsTypeId="urn:microsoft.com/office/officeart/2005/8/quickstyle/simple3" qsCatId="simple" csTypeId="urn:microsoft.com/office/officeart/2005/8/colors/accent1_2" csCatId="accent1" phldr="1"/>
      <dgm:spPr/>
      <dgm:t>
        <a:bodyPr/>
        <a:lstStyle/>
        <a:p>
          <a:endParaRPr lang="tr-TR"/>
        </a:p>
      </dgm:t>
    </dgm:pt>
    <dgm:pt modelId="{744E826B-1E27-418D-9400-CBBE2AEC1691}">
      <dgm:prSet phldrT="[Metin]"/>
      <dgm:spPr/>
      <dgm:t>
        <a:bodyPr/>
        <a:lstStyle/>
        <a:p>
          <a:r>
            <a:rPr lang="tr-TR" dirty="0" smtClean="0">
              <a:latin typeface="Calibri" pitchFamily="34" charset="0"/>
              <a:cs typeface="Calibri" pitchFamily="34" charset="0"/>
            </a:rPr>
            <a:t>Komisyon üyelerine derslerde </a:t>
          </a:r>
          <a:r>
            <a:rPr lang="tr-TR" dirty="0" err="1" smtClean="0">
              <a:latin typeface="Calibri" pitchFamily="34" charset="0"/>
              <a:cs typeface="Calibri" pitchFamily="34" charset="0"/>
            </a:rPr>
            <a:t>BT’nin</a:t>
          </a:r>
          <a:r>
            <a:rPr lang="tr-TR" dirty="0" smtClean="0">
              <a:latin typeface="Calibri" pitchFamily="34" charset="0"/>
              <a:cs typeface="Calibri" pitchFamily="34" charset="0"/>
            </a:rPr>
            <a:t> kullanımı eğitiminin verilmesi,</a:t>
          </a:r>
          <a:endParaRPr lang="tr-TR" dirty="0">
            <a:latin typeface="Calibri" pitchFamily="34" charset="0"/>
            <a:cs typeface="Calibri" pitchFamily="34" charset="0"/>
          </a:endParaRPr>
        </a:p>
      </dgm:t>
    </dgm:pt>
    <dgm:pt modelId="{9094A18E-1A90-4FFA-979A-1DB596281442}" type="parTrans" cxnId="{0610FE43-38AB-4CA3-8B3B-DE7624739E17}">
      <dgm:prSet/>
      <dgm:spPr/>
      <dgm:t>
        <a:bodyPr/>
        <a:lstStyle/>
        <a:p>
          <a:endParaRPr lang="tr-TR">
            <a:latin typeface="Calibri" pitchFamily="34" charset="0"/>
            <a:cs typeface="Calibri" pitchFamily="34" charset="0"/>
          </a:endParaRPr>
        </a:p>
      </dgm:t>
    </dgm:pt>
    <dgm:pt modelId="{C0AF05ED-E9BD-4400-BF9C-D38FAC0F29C4}" type="sibTrans" cxnId="{0610FE43-38AB-4CA3-8B3B-DE7624739E17}">
      <dgm:prSet/>
      <dgm:spPr/>
      <dgm:t>
        <a:bodyPr/>
        <a:lstStyle/>
        <a:p>
          <a:endParaRPr lang="tr-TR">
            <a:latin typeface="Calibri" pitchFamily="34" charset="0"/>
            <a:cs typeface="Calibri" pitchFamily="34" charset="0"/>
          </a:endParaRPr>
        </a:p>
      </dgm:t>
    </dgm:pt>
    <dgm:pt modelId="{D713BDD8-B858-4B44-B64F-11897EC17B37}">
      <dgm:prSet/>
      <dgm:spPr/>
      <dgm:t>
        <a:bodyPr/>
        <a:lstStyle/>
        <a:p>
          <a:r>
            <a:rPr lang="tr-TR" dirty="0" smtClean="0">
              <a:latin typeface="Calibri" pitchFamily="34" charset="0"/>
              <a:cs typeface="Calibri" pitchFamily="34" charset="0"/>
            </a:rPr>
            <a:t>Her ders alanı için BT ihtiyacı duyulan öğretim programı kazanımlarının yerlerinin belirlenmesi, </a:t>
          </a:r>
        </a:p>
      </dgm:t>
    </dgm:pt>
    <dgm:pt modelId="{02C736D9-8064-4B47-A4BD-0F515B212A5E}" type="parTrans" cxnId="{5EDBA6FA-FEC7-42F3-A58A-3223427DA253}">
      <dgm:prSet/>
      <dgm:spPr/>
      <dgm:t>
        <a:bodyPr/>
        <a:lstStyle/>
        <a:p>
          <a:endParaRPr lang="tr-TR">
            <a:latin typeface="Calibri" pitchFamily="34" charset="0"/>
            <a:cs typeface="Calibri" pitchFamily="34" charset="0"/>
          </a:endParaRPr>
        </a:p>
      </dgm:t>
    </dgm:pt>
    <dgm:pt modelId="{938F46B5-72B3-4A38-ABA0-C0D7967B774F}" type="sibTrans" cxnId="{5EDBA6FA-FEC7-42F3-A58A-3223427DA253}">
      <dgm:prSet/>
      <dgm:spPr/>
      <dgm:t>
        <a:bodyPr/>
        <a:lstStyle/>
        <a:p>
          <a:endParaRPr lang="tr-TR">
            <a:latin typeface="Calibri" pitchFamily="34" charset="0"/>
            <a:cs typeface="Calibri" pitchFamily="34" charset="0"/>
          </a:endParaRPr>
        </a:p>
      </dgm:t>
    </dgm:pt>
    <dgm:pt modelId="{FF3D3EF1-3A3C-40B8-BABC-D2E18C7A1F53}">
      <dgm:prSet/>
      <dgm:spPr/>
      <dgm:t>
        <a:bodyPr/>
        <a:lstStyle/>
        <a:p>
          <a:r>
            <a:rPr lang="tr-TR" dirty="0" smtClean="0">
              <a:latin typeface="Calibri" pitchFamily="34" charset="0"/>
              <a:cs typeface="Calibri" pitchFamily="34" charset="0"/>
            </a:rPr>
            <a:t>Kazanımlar için ihtiyaç duyulan e-İçeriklerin (animasyon, video, ses, öğrenme nesnesi, e-ölçme değerlendirme vb.)  ve BT destekli öğretim etkinlikleri belirlenmesi </a:t>
          </a:r>
          <a:endParaRPr lang="tr-TR" dirty="0">
            <a:latin typeface="Calibri" pitchFamily="34" charset="0"/>
            <a:cs typeface="Calibri" pitchFamily="34" charset="0"/>
          </a:endParaRPr>
        </a:p>
      </dgm:t>
    </dgm:pt>
    <dgm:pt modelId="{2FF8DA4C-F71A-4F27-82AD-9571CD7300F2}" type="parTrans" cxnId="{A569F1C9-1B56-42FC-B613-CD229D322E1C}">
      <dgm:prSet/>
      <dgm:spPr/>
      <dgm:t>
        <a:bodyPr/>
        <a:lstStyle/>
        <a:p>
          <a:endParaRPr lang="tr-TR">
            <a:latin typeface="Calibri" pitchFamily="34" charset="0"/>
            <a:cs typeface="Calibri" pitchFamily="34" charset="0"/>
          </a:endParaRPr>
        </a:p>
      </dgm:t>
    </dgm:pt>
    <dgm:pt modelId="{AA43F37A-0A86-400D-A872-535FCAC6CFB2}" type="sibTrans" cxnId="{A569F1C9-1B56-42FC-B613-CD229D322E1C}">
      <dgm:prSet/>
      <dgm:spPr/>
      <dgm:t>
        <a:bodyPr/>
        <a:lstStyle/>
        <a:p>
          <a:endParaRPr lang="tr-TR">
            <a:latin typeface="Calibri" pitchFamily="34" charset="0"/>
            <a:cs typeface="Calibri" pitchFamily="34" charset="0"/>
          </a:endParaRPr>
        </a:p>
      </dgm:t>
    </dgm:pt>
    <dgm:pt modelId="{3E2B4FE9-3E53-407C-9C9A-5B0719AF1D59}">
      <dgm:prSet/>
      <dgm:spPr/>
      <dgm:t>
        <a:bodyPr/>
        <a:lstStyle/>
        <a:p>
          <a:r>
            <a:rPr lang="tr-TR" dirty="0" smtClean="0">
              <a:latin typeface="Calibri" pitchFamily="34" charset="0"/>
              <a:cs typeface="Calibri" pitchFamily="34" charset="0"/>
            </a:rPr>
            <a:t>Öğretmen kılavuz kitaplarının, program uygulama kılavuzlarının ve öğretim modüllerinin güncellenmesi</a:t>
          </a:r>
          <a:endParaRPr lang="tr-TR" dirty="0">
            <a:latin typeface="Calibri" pitchFamily="34" charset="0"/>
            <a:cs typeface="Calibri" pitchFamily="34" charset="0"/>
          </a:endParaRPr>
        </a:p>
      </dgm:t>
    </dgm:pt>
    <dgm:pt modelId="{2D41ACB7-75BA-453A-90B3-DB8830FEF08E}" type="parTrans" cxnId="{F760C705-0FF7-4BDD-A386-85DD49AC3F58}">
      <dgm:prSet/>
      <dgm:spPr/>
      <dgm:t>
        <a:bodyPr/>
        <a:lstStyle/>
        <a:p>
          <a:endParaRPr lang="tr-TR">
            <a:latin typeface="Calibri" pitchFamily="34" charset="0"/>
            <a:cs typeface="Calibri" pitchFamily="34" charset="0"/>
          </a:endParaRPr>
        </a:p>
      </dgm:t>
    </dgm:pt>
    <dgm:pt modelId="{355E86B3-E4D9-4070-B880-60EA073A7154}" type="sibTrans" cxnId="{F760C705-0FF7-4BDD-A386-85DD49AC3F58}">
      <dgm:prSet/>
      <dgm:spPr/>
      <dgm:t>
        <a:bodyPr/>
        <a:lstStyle/>
        <a:p>
          <a:endParaRPr lang="tr-TR">
            <a:latin typeface="Calibri" pitchFamily="34" charset="0"/>
            <a:cs typeface="Calibri" pitchFamily="34" charset="0"/>
          </a:endParaRPr>
        </a:p>
      </dgm:t>
    </dgm:pt>
    <dgm:pt modelId="{A0F9653F-C014-4C35-8875-F97F45DB8E2B}" type="pres">
      <dgm:prSet presAssocID="{A5B3E539-AE3A-4948-B808-95B7506CD942}" presName="outerComposite" presStyleCnt="0">
        <dgm:presLayoutVars>
          <dgm:chMax val="5"/>
          <dgm:dir/>
          <dgm:resizeHandles val="exact"/>
        </dgm:presLayoutVars>
      </dgm:prSet>
      <dgm:spPr/>
      <dgm:t>
        <a:bodyPr/>
        <a:lstStyle/>
        <a:p>
          <a:endParaRPr lang="tr-TR"/>
        </a:p>
      </dgm:t>
    </dgm:pt>
    <dgm:pt modelId="{8A9B5F7C-33BD-4172-BB07-9EBE8262ACB4}" type="pres">
      <dgm:prSet presAssocID="{A5B3E539-AE3A-4948-B808-95B7506CD942}" presName="dummyMaxCanvas" presStyleCnt="0">
        <dgm:presLayoutVars/>
      </dgm:prSet>
      <dgm:spPr/>
      <dgm:t>
        <a:bodyPr/>
        <a:lstStyle/>
        <a:p>
          <a:endParaRPr lang="en-US"/>
        </a:p>
      </dgm:t>
    </dgm:pt>
    <dgm:pt modelId="{E0281004-6A31-4528-8645-01A2D29491F7}" type="pres">
      <dgm:prSet presAssocID="{A5B3E539-AE3A-4948-B808-95B7506CD942}" presName="FourNodes_1" presStyleLbl="node1" presStyleIdx="0" presStyleCnt="4">
        <dgm:presLayoutVars>
          <dgm:bulletEnabled val="1"/>
        </dgm:presLayoutVars>
      </dgm:prSet>
      <dgm:spPr/>
      <dgm:t>
        <a:bodyPr/>
        <a:lstStyle/>
        <a:p>
          <a:endParaRPr lang="tr-TR"/>
        </a:p>
      </dgm:t>
    </dgm:pt>
    <dgm:pt modelId="{CA60CD42-482A-4C5E-8318-B0C2E1FC69AF}" type="pres">
      <dgm:prSet presAssocID="{A5B3E539-AE3A-4948-B808-95B7506CD942}" presName="FourNodes_2" presStyleLbl="node1" presStyleIdx="1" presStyleCnt="4">
        <dgm:presLayoutVars>
          <dgm:bulletEnabled val="1"/>
        </dgm:presLayoutVars>
      </dgm:prSet>
      <dgm:spPr/>
      <dgm:t>
        <a:bodyPr/>
        <a:lstStyle/>
        <a:p>
          <a:endParaRPr lang="tr-TR"/>
        </a:p>
      </dgm:t>
    </dgm:pt>
    <dgm:pt modelId="{162DE9E6-DE67-4AAA-94D8-9098A76E47C3}" type="pres">
      <dgm:prSet presAssocID="{A5B3E539-AE3A-4948-B808-95B7506CD942}" presName="FourNodes_3" presStyleLbl="node1" presStyleIdx="2" presStyleCnt="4">
        <dgm:presLayoutVars>
          <dgm:bulletEnabled val="1"/>
        </dgm:presLayoutVars>
      </dgm:prSet>
      <dgm:spPr/>
      <dgm:t>
        <a:bodyPr/>
        <a:lstStyle/>
        <a:p>
          <a:endParaRPr lang="tr-TR"/>
        </a:p>
      </dgm:t>
    </dgm:pt>
    <dgm:pt modelId="{E655DF0A-8819-4128-85F8-F0E62623527F}" type="pres">
      <dgm:prSet presAssocID="{A5B3E539-AE3A-4948-B808-95B7506CD942}" presName="FourNodes_4" presStyleLbl="node1" presStyleIdx="3" presStyleCnt="4">
        <dgm:presLayoutVars>
          <dgm:bulletEnabled val="1"/>
        </dgm:presLayoutVars>
      </dgm:prSet>
      <dgm:spPr/>
      <dgm:t>
        <a:bodyPr/>
        <a:lstStyle/>
        <a:p>
          <a:endParaRPr lang="tr-TR"/>
        </a:p>
      </dgm:t>
    </dgm:pt>
    <dgm:pt modelId="{ED51245D-ABB4-4675-A835-B6C1B652486F}" type="pres">
      <dgm:prSet presAssocID="{A5B3E539-AE3A-4948-B808-95B7506CD942}" presName="FourConn_1-2" presStyleLbl="fgAccFollowNode1" presStyleIdx="0" presStyleCnt="3">
        <dgm:presLayoutVars>
          <dgm:bulletEnabled val="1"/>
        </dgm:presLayoutVars>
      </dgm:prSet>
      <dgm:spPr/>
      <dgm:t>
        <a:bodyPr/>
        <a:lstStyle/>
        <a:p>
          <a:endParaRPr lang="tr-TR"/>
        </a:p>
      </dgm:t>
    </dgm:pt>
    <dgm:pt modelId="{F974BB03-AB10-4453-A0DD-A9967E2EF51B}" type="pres">
      <dgm:prSet presAssocID="{A5B3E539-AE3A-4948-B808-95B7506CD942}" presName="FourConn_2-3" presStyleLbl="fgAccFollowNode1" presStyleIdx="1" presStyleCnt="3">
        <dgm:presLayoutVars>
          <dgm:bulletEnabled val="1"/>
        </dgm:presLayoutVars>
      </dgm:prSet>
      <dgm:spPr/>
      <dgm:t>
        <a:bodyPr/>
        <a:lstStyle/>
        <a:p>
          <a:endParaRPr lang="tr-TR"/>
        </a:p>
      </dgm:t>
    </dgm:pt>
    <dgm:pt modelId="{86F02B5C-A650-4575-B4AC-59EC1312E1B9}" type="pres">
      <dgm:prSet presAssocID="{A5B3E539-AE3A-4948-B808-95B7506CD942}" presName="FourConn_3-4" presStyleLbl="fgAccFollowNode1" presStyleIdx="2" presStyleCnt="3">
        <dgm:presLayoutVars>
          <dgm:bulletEnabled val="1"/>
        </dgm:presLayoutVars>
      </dgm:prSet>
      <dgm:spPr/>
      <dgm:t>
        <a:bodyPr/>
        <a:lstStyle/>
        <a:p>
          <a:endParaRPr lang="tr-TR"/>
        </a:p>
      </dgm:t>
    </dgm:pt>
    <dgm:pt modelId="{363CB52B-0FEE-4553-9FE0-7F89582591D9}" type="pres">
      <dgm:prSet presAssocID="{A5B3E539-AE3A-4948-B808-95B7506CD942}" presName="FourNodes_1_text" presStyleLbl="node1" presStyleIdx="3" presStyleCnt="4">
        <dgm:presLayoutVars>
          <dgm:bulletEnabled val="1"/>
        </dgm:presLayoutVars>
      </dgm:prSet>
      <dgm:spPr/>
      <dgm:t>
        <a:bodyPr/>
        <a:lstStyle/>
        <a:p>
          <a:endParaRPr lang="tr-TR"/>
        </a:p>
      </dgm:t>
    </dgm:pt>
    <dgm:pt modelId="{A07784D1-6075-4172-8E63-76224AEFDD3B}" type="pres">
      <dgm:prSet presAssocID="{A5B3E539-AE3A-4948-B808-95B7506CD942}" presName="FourNodes_2_text" presStyleLbl="node1" presStyleIdx="3" presStyleCnt="4">
        <dgm:presLayoutVars>
          <dgm:bulletEnabled val="1"/>
        </dgm:presLayoutVars>
      </dgm:prSet>
      <dgm:spPr/>
      <dgm:t>
        <a:bodyPr/>
        <a:lstStyle/>
        <a:p>
          <a:endParaRPr lang="tr-TR"/>
        </a:p>
      </dgm:t>
    </dgm:pt>
    <dgm:pt modelId="{9B1E1A8A-6054-433F-83FE-AE4990C5C19F}" type="pres">
      <dgm:prSet presAssocID="{A5B3E539-AE3A-4948-B808-95B7506CD942}" presName="FourNodes_3_text" presStyleLbl="node1" presStyleIdx="3" presStyleCnt="4">
        <dgm:presLayoutVars>
          <dgm:bulletEnabled val="1"/>
        </dgm:presLayoutVars>
      </dgm:prSet>
      <dgm:spPr/>
      <dgm:t>
        <a:bodyPr/>
        <a:lstStyle/>
        <a:p>
          <a:endParaRPr lang="tr-TR"/>
        </a:p>
      </dgm:t>
    </dgm:pt>
    <dgm:pt modelId="{C5A181E5-CAF6-40EB-BD8C-C1AC4E428727}" type="pres">
      <dgm:prSet presAssocID="{A5B3E539-AE3A-4948-B808-95B7506CD942}" presName="FourNodes_4_text" presStyleLbl="node1" presStyleIdx="3" presStyleCnt="4">
        <dgm:presLayoutVars>
          <dgm:bulletEnabled val="1"/>
        </dgm:presLayoutVars>
      </dgm:prSet>
      <dgm:spPr/>
      <dgm:t>
        <a:bodyPr/>
        <a:lstStyle/>
        <a:p>
          <a:endParaRPr lang="tr-TR"/>
        </a:p>
      </dgm:t>
    </dgm:pt>
  </dgm:ptLst>
  <dgm:cxnLst>
    <dgm:cxn modelId="{AC4A175E-F3DC-1747-9F62-5F88CDBA6E0C}" type="presOf" srcId="{FF3D3EF1-3A3C-40B8-BABC-D2E18C7A1F53}" destId="{162DE9E6-DE67-4AAA-94D8-9098A76E47C3}" srcOrd="0" destOrd="0" presId="urn:microsoft.com/office/officeart/2005/8/layout/vProcess5"/>
    <dgm:cxn modelId="{E40B3F8F-FF8A-6842-9CAA-A38E03E9EB59}" type="presOf" srcId="{D713BDD8-B858-4B44-B64F-11897EC17B37}" destId="{CA60CD42-482A-4C5E-8318-B0C2E1FC69AF}" srcOrd="0" destOrd="0" presId="urn:microsoft.com/office/officeart/2005/8/layout/vProcess5"/>
    <dgm:cxn modelId="{0610FE43-38AB-4CA3-8B3B-DE7624739E17}" srcId="{A5B3E539-AE3A-4948-B808-95B7506CD942}" destId="{744E826B-1E27-418D-9400-CBBE2AEC1691}" srcOrd="0" destOrd="0" parTransId="{9094A18E-1A90-4FFA-979A-1DB596281442}" sibTransId="{C0AF05ED-E9BD-4400-BF9C-D38FAC0F29C4}"/>
    <dgm:cxn modelId="{D56EB3FE-A268-4D45-8ACD-0109C06778B0}" type="presOf" srcId="{3E2B4FE9-3E53-407C-9C9A-5B0719AF1D59}" destId="{C5A181E5-CAF6-40EB-BD8C-C1AC4E428727}" srcOrd="1" destOrd="0" presId="urn:microsoft.com/office/officeart/2005/8/layout/vProcess5"/>
    <dgm:cxn modelId="{B024077F-013C-754B-8F17-1F3488D60B84}" type="presOf" srcId="{FF3D3EF1-3A3C-40B8-BABC-D2E18C7A1F53}" destId="{9B1E1A8A-6054-433F-83FE-AE4990C5C19F}" srcOrd="1" destOrd="0" presId="urn:microsoft.com/office/officeart/2005/8/layout/vProcess5"/>
    <dgm:cxn modelId="{6A48CB49-9A3F-AC40-905F-6A804D893193}" type="presOf" srcId="{744E826B-1E27-418D-9400-CBBE2AEC1691}" destId="{E0281004-6A31-4528-8645-01A2D29491F7}" srcOrd="0" destOrd="0" presId="urn:microsoft.com/office/officeart/2005/8/layout/vProcess5"/>
    <dgm:cxn modelId="{83546392-486A-B848-9284-5A272E4A352F}" type="presOf" srcId="{AA43F37A-0A86-400D-A872-535FCAC6CFB2}" destId="{86F02B5C-A650-4575-B4AC-59EC1312E1B9}" srcOrd="0" destOrd="0" presId="urn:microsoft.com/office/officeart/2005/8/layout/vProcess5"/>
    <dgm:cxn modelId="{ABF522D1-E9D4-ED44-B1B6-FDE448771322}" type="presOf" srcId="{744E826B-1E27-418D-9400-CBBE2AEC1691}" destId="{363CB52B-0FEE-4553-9FE0-7F89582591D9}" srcOrd="1" destOrd="0" presId="urn:microsoft.com/office/officeart/2005/8/layout/vProcess5"/>
    <dgm:cxn modelId="{A569F1C9-1B56-42FC-B613-CD229D322E1C}" srcId="{A5B3E539-AE3A-4948-B808-95B7506CD942}" destId="{FF3D3EF1-3A3C-40B8-BABC-D2E18C7A1F53}" srcOrd="2" destOrd="0" parTransId="{2FF8DA4C-F71A-4F27-82AD-9571CD7300F2}" sibTransId="{AA43F37A-0A86-400D-A872-535FCAC6CFB2}"/>
    <dgm:cxn modelId="{9082403B-CCA5-1849-BA07-662BDE44EED4}" type="presOf" srcId="{938F46B5-72B3-4A38-ABA0-C0D7967B774F}" destId="{F974BB03-AB10-4453-A0DD-A9967E2EF51B}" srcOrd="0" destOrd="0" presId="urn:microsoft.com/office/officeart/2005/8/layout/vProcess5"/>
    <dgm:cxn modelId="{C3D24298-E81A-1443-B3CC-DA3363B3ED8F}" type="presOf" srcId="{C0AF05ED-E9BD-4400-BF9C-D38FAC0F29C4}" destId="{ED51245D-ABB4-4675-A835-B6C1B652486F}" srcOrd="0" destOrd="0" presId="urn:microsoft.com/office/officeart/2005/8/layout/vProcess5"/>
    <dgm:cxn modelId="{05B6A0B3-8B2F-4744-B65F-A3DCF8CDDA3F}" type="presOf" srcId="{D713BDD8-B858-4B44-B64F-11897EC17B37}" destId="{A07784D1-6075-4172-8E63-76224AEFDD3B}" srcOrd="1" destOrd="0" presId="urn:microsoft.com/office/officeart/2005/8/layout/vProcess5"/>
    <dgm:cxn modelId="{D4CF0C96-3C9A-214B-B1E5-040D17804E77}" type="presOf" srcId="{A5B3E539-AE3A-4948-B808-95B7506CD942}" destId="{A0F9653F-C014-4C35-8875-F97F45DB8E2B}" srcOrd="0" destOrd="0" presId="urn:microsoft.com/office/officeart/2005/8/layout/vProcess5"/>
    <dgm:cxn modelId="{F760C705-0FF7-4BDD-A386-85DD49AC3F58}" srcId="{A5B3E539-AE3A-4948-B808-95B7506CD942}" destId="{3E2B4FE9-3E53-407C-9C9A-5B0719AF1D59}" srcOrd="3" destOrd="0" parTransId="{2D41ACB7-75BA-453A-90B3-DB8830FEF08E}" sibTransId="{355E86B3-E4D9-4070-B880-60EA073A7154}"/>
    <dgm:cxn modelId="{E981170F-324A-D344-86FB-5A4E637BB685}" type="presOf" srcId="{3E2B4FE9-3E53-407C-9C9A-5B0719AF1D59}" destId="{E655DF0A-8819-4128-85F8-F0E62623527F}" srcOrd="0" destOrd="0" presId="urn:microsoft.com/office/officeart/2005/8/layout/vProcess5"/>
    <dgm:cxn modelId="{5EDBA6FA-FEC7-42F3-A58A-3223427DA253}" srcId="{A5B3E539-AE3A-4948-B808-95B7506CD942}" destId="{D713BDD8-B858-4B44-B64F-11897EC17B37}" srcOrd="1" destOrd="0" parTransId="{02C736D9-8064-4B47-A4BD-0F515B212A5E}" sibTransId="{938F46B5-72B3-4A38-ABA0-C0D7967B774F}"/>
    <dgm:cxn modelId="{84B3A7EA-C57A-4B41-BDC6-06E2AEE4DEE7}" type="presParOf" srcId="{A0F9653F-C014-4C35-8875-F97F45DB8E2B}" destId="{8A9B5F7C-33BD-4172-BB07-9EBE8262ACB4}" srcOrd="0" destOrd="0" presId="urn:microsoft.com/office/officeart/2005/8/layout/vProcess5"/>
    <dgm:cxn modelId="{88BDA13D-E7E9-8E4F-B4F7-746F4D26C653}" type="presParOf" srcId="{A0F9653F-C014-4C35-8875-F97F45DB8E2B}" destId="{E0281004-6A31-4528-8645-01A2D29491F7}" srcOrd="1" destOrd="0" presId="urn:microsoft.com/office/officeart/2005/8/layout/vProcess5"/>
    <dgm:cxn modelId="{976B620E-DC75-F44E-ACDB-7D23B6A0D5D6}" type="presParOf" srcId="{A0F9653F-C014-4C35-8875-F97F45DB8E2B}" destId="{CA60CD42-482A-4C5E-8318-B0C2E1FC69AF}" srcOrd="2" destOrd="0" presId="urn:microsoft.com/office/officeart/2005/8/layout/vProcess5"/>
    <dgm:cxn modelId="{52E1FC42-A0B4-894E-A212-35B2213A21B6}" type="presParOf" srcId="{A0F9653F-C014-4C35-8875-F97F45DB8E2B}" destId="{162DE9E6-DE67-4AAA-94D8-9098A76E47C3}" srcOrd="3" destOrd="0" presId="urn:microsoft.com/office/officeart/2005/8/layout/vProcess5"/>
    <dgm:cxn modelId="{8A627D40-D31C-DD4F-99FB-B800A1A1A623}" type="presParOf" srcId="{A0F9653F-C014-4C35-8875-F97F45DB8E2B}" destId="{E655DF0A-8819-4128-85F8-F0E62623527F}" srcOrd="4" destOrd="0" presId="urn:microsoft.com/office/officeart/2005/8/layout/vProcess5"/>
    <dgm:cxn modelId="{7414AFDC-3373-D349-888E-5074D03660EC}" type="presParOf" srcId="{A0F9653F-C014-4C35-8875-F97F45DB8E2B}" destId="{ED51245D-ABB4-4675-A835-B6C1B652486F}" srcOrd="5" destOrd="0" presId="urn:microsoft.com/office/officeart/2005/8/layout/vProcess5"/>
    <dgm:cxn modelId="{9E40F97B-91A3-EF41-8C25-151E0521DEBE}" type="presParOf" srcId="{A0F9653F-C014-4C35-8875-F97F45DB8E2B}" destId="{F974BB03-AB10-4453-A0DD-A9967E2EF51B}" srcOrd="6" destOrd="0" presId="urn:microsoft.com/office/officeart/2005/8/layout/vProcess5"/>
    <dgm:cxn modelId="{6EEDF150-44E4-A949-8C7F-E2520180CACE}" type="presParOf" srcId="{A0F9653F-C014-4C35-8875-F97F45DB8E2B}" destId="{86F02B5C-A650-4575-B4AC-59EC1312E1B9}" srcOrd="7" destOrd="0" presId="urn:microsoft.com/office/officeart/2005/8/layout/vProcess5"/>
    <dgm:cxn modelId="{A7B03573-6A9E-F84D-AA9A-EED599AF5C75}" type="presParOf" srcId="{A0F9653F-C014-4C35-8875-F97F45DB8E2B}" destId="{363CB52B-0FEE-4553-9FE0-7F89582591D9}" srcOrd="8" destOrd="0" presId="urn:microsoft.com/office/officeart/2005/8/layout/vProcess5"/>
    <dgm:cxn modelId="{6E97D143-FA4F-0E46-96F1-A11E78485B59}" type="presParOf" srcId="{A0F9653F-C014-4C35-8875-F97F45DB8E2B}" destId="{A07784D1-6075-4172-8E63-76224AEFDD3B}" srcOrd="9" destOrd="0" presId="urn:microsoft.com/office/officeart/2005/8/layout/vProcess5"/>
    <dgm:cxn modelId="{70698A39-4646-5E48-8C09-0F3A2320332F}" type="presParOf" srcId="{A0F9653F-C014-4C35-8875-F97F45DB8E2B}" destId="{9B1E1A8A-6054-433F-83FE-AE4990C5C19F}" srcOrd="10" destOrd="0" presId="urn:microsoft.com/office/officeart/2005/8/layout/vProcess5"/>
    <dgm:cxn modelId="{31614130-E7D9-D749-80FD-17E550D249AE}" type="presParOf" srcId="{A0F9653F-C014-4C35-8875-F97F45DB8E2B}" destId="{C5A181E5-CAF6-40EB-BD8C-C1AC4E428727}"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599FB73-3450-457A-8236-8715BAE65DC3}"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tr-TR"/>
        </a:p>
      </dgm:t>
    </dgm:pt>
    <dgm:pt modelId="{782B95EA-2EC6-4474-9AC9-B8C26446917F}">
      <dgm:prSet phldrT="[Metin]"/>
      <dgm:spPr/>
      <dgm:t>
        <a:bodyPr/>
        <a:lstStyle/>
        <a:p>
          <a:r>
            <a:rPr lang="tr-TR" dirty="0" smtClean="0">
              <a:latin typeface="Calibri" pitchFamily="34" charset="0"/>
              <a:cs typeface="Calibri" pitchFamily="34" charset="0"/>
            </a:rPr>
            <a:t>Her dersin  öğretmen kılavuz kitaplarında, program uygulama kılavuzlarında ve öğretim modüllerinde BT’nin ders kazanımlarının öğretimi için öğretim süreçlerinde nasıl kullanılacağıyla ilgili öğretim etkinlikleri örnekleri bulunacaktır.   </a:t>
          </a:r>
          <a:endParaRPr lang="tr-TR" dirty="0">
            <a:latin typeface="Calibri" pitchFamily="34" charset="0"/>
            <a:cs typeface="Calibri" pitchFamily="34" charset="0"/>
          </a:endParaRPr>
        </a:p>
      </dgm:t>
    </dgm:pt>
    <dgm:pt modelId="{C0403570-4412-442C-BCB4-DEDEA89B5A70}" type="parTrans" cxnId="{280865AB-92AB-40C1-A89B-226E76BBA640}">
      <dgm:prSet/>
      <dgm:spPr/>
      <dgm:t>
        <a:bodyPr/>
        <a:lstStyle/>
        <a:p>
          <a:endParaRPr lang="tr-TR">
            <a:latin typeface="Calibri" pitchFamily="34" charset="0"/>
            <a:cs typeface="Calibri" pitchFamily="34" charset="0"/>
          </a:endParaRPr>
        </a:p>
      </dgm:t>
    </dgm:pt>
    <dgm:pt modelId="{816E2686-DCFE-4992-B144-CDF9B9291456}" type="sibTrans" cxnId="{280865AB-92AB-40C1-A89B-226E76BBA640}">
      <dgm:prSet/>
      <dgm:spPr/>
      <dgm:t>
        <a:bodyPr/>
        <a:lstStyle/>
        <a:p>
          <a:endParaRPr lang="tr-TR">
            <a:latin typeface="Calibri" pitchFamily="34" charset="0"/>
            <a:cs typeface="Calibri" pitchFamily="34" charset="0"/>
          </a:endParaRPr>
        </a:p>
      </dgm:t>
    </dgm:pt>
    <dgm:pt modelId="{26A6F903-5D1C-4FD7-A89C-4702F2BB793A}">
      <dgm:prSet/>
      <dgm:spPr/>
      <dgm:t>
        <a:bodyPr/>
        <a:lstStyle/>
        <a:p>
          <a:r>
            <a:rPr lang="tr-TR" dirty="0" smtClean="0">
              <a:latin typeface="Calibri" pitchFamily="34" charset="0"/>
              <a:cs typeface="Calibri" pitchFamily="34" charset="0"/>
            </a:rPr>
            <a:t>Öğretmen kılavuz kitaplarında öğretim programı kazanımları için öğretim etkinliklerinde ihtiyaç duyulan e-İçeriklere yönelik yönlendirmeler bulunacaktır.</a:t>
          </a:r>
          <a:endParaRPr lang="tr-TR" dirty="0">
            <a:latin typeface="Calibri" pitchFamily="34" charset="0"/>
            <a:cs typeface="Calibri" pitchFamily="34" charset="0"/>
          </a:endParaRPr>
        </a:p>
      </dgm:t>
    </dgm:pt>
    <dgm:pt modelId="{79245A1A-1CD3-42D8-A181-A699796DBC95}" type="parTrans" cxnId="{CD8BF987-7697-41C0-A83C-C840CE243F0A}">
      <dgm:prSet/>
      <dgm:spPr/>
      <dgm:t>
        <a:bodyPr/>
        <a:lstStyle/>
        <a:p>
          <a:endParaRPr lang="tr-TR">
            <a:latin typeface="Calibri" pitchFamily="34" charset="0"/>
            <a:cs typeface="Calibri" pitchFamily="34" charset="0"/>
          </a:endParaRPr>
        </a:p>
      </dgm:t>
    </dgm:pt>
    <dgm:pt modelId="{194A6DC3-B7F6-478C-A567-46DEA98ECAC5}" type="sibTrans" cxnId="{CD8BF987-7697-41C0-A83C-C840CE243F0A}">
      <dgm:prSet/>
      <dgm:spPr/>
      <dgm:t>
        <a:bodyPr/>
        <a:lstStyle/>
        <a:p>
          <a:endParaRPr lang="tr-TR">
            <a:latin typeface="Calibri" pitchFamily="34" charset="0"/>
            <a:cs typeface="Calibri" pitchFamily="34" charset="0"/>
          </a:endParaRPr>
        </a:p>
      </dgm:t>
    </dgm:pt>
    <dgm:pt modelId="{B0B44F20-98F0-49C8-B87E-515896D3C8A7}">
      <dgm:prSet/>
      <dgm:spPr/>
      <dgm:t>
        <a:bodyPr/>
        <a:lstStyle/>
        <a:p>
          <a:r>
            <a:rPr lang="tr-TR" dirty="0" smtClean="0">
              <a:latin typeface="Calibri" pitchFamily="34" charset="0"/>
              <a:cs typeface="Calibri" pitchFamily="34" charset="0"/>
            </a:rPr>
            <a:t>Öğretmen kılavuz kitaplarında ihtiyaç duyulan kazanımlar için gerekli e-ölçme ve değerlendirme süreçleri tanımlanacaktır.   </a:t>
          </a:r>
          <a:endParaRPr lang="tr-TR" dirty="0">
            <a:latin typeface="Calibri" pitchFamily="34" charset="0"/>
            <a:cs typeface="Calibri" pitchFamily="34" charset="0"/>
          </a:endParaRPr>
        </a:p>
      </dgm:t>
    </dgm:pt>
    <dgm:pt modelId="{651E2832-6EA1-4E58-B86F-DEE021F6734D}" type="parTrans" cxnId="{5ED66C66-CF3B-4DDA-97BE-B1C632E86C43}">
      <dgm:prSet/>
      <dgm:spPr/>
      <dgm:t>
        <a:bodyPr/>
        <a:lstStyle/>
        <a:p>
          <a:endParaRPr lang="tr-TR">
            <a:latin typeface="Calibri" pitchFamily="34" charset="0"/>
            <a:cs typeface="Calibri" pitchFamily="34" charset="0"/>
          </a:endParaRPr>
        </a:p>
      </dgm:t>
    </dgm:pt>
    <dgm:pt modelId="{FB5DFDAD-8594-46D7-8066-28A1C12037CD}" type="sibTrans" cxnId="{5ED66C66-CF3B-4DDA-97BE-B1C632E86C43}">
      <dgm:prSet/>
      <dgm:spPr/>
      <dgm:t>
        <a:bodyPr/>
        <a:lstStyle/>
        <a:p>
          <a:endParaRPr lang="tr-TR">
            <a:latin typeface="Calibri" pitchFamily="34" charset="0"/>
            <a:cs typeface="Calibri" pitchFamily="34" charset="0"/>
          </a:endParaRPr>
        </a:p>
      </dgm:t>
    </dgm:pt>
    <dgm:pt modelId="{6312DB84-08D3-4001-BB6E-401BCF278F7F}" type="pres">
      <dgm:prSet presAssocID="{D599FB73-3450-457A-8236-8715BAE65DC3}" presName="linear" presStyleCnt="0">
        <dgm:presLayoutVars>
          <dgm:animLvl val="lvl"/>
          <dgm:resizeHandles val="exact"/>
        </dgm:presLayoutVars>
      </dgm:prSet>
      <dgm:spPr/>
      <dgm:t>
        <a:bodyPr/>
        <a:lstStyle/>
        <a:p>
          <a:endParaRPr lang="tr-TR"/>
        </a:p>
      </dgm:t>
    </dgm:pt>
    <dgm:pt modelId="{6A27061E-494B-40FB-BEF9-8A88EB0982B2}" type="pres">
      <dgm:prSet presAssocID="{782B95EA-2EC6-4474-9AC9-B8C26446917F}" presName="parentText" presStyleLbl="node1" presStyleIdx="0" presStyleCnt="3">
        <dgm:presLayoutVars>
          <dgm:chMax val="0"/>
          <dgm:bulletEnabled val="1"/>
        </dgm:presLayoutVars>
      </dgm:prSet>
      <dgm:spPr/>
      <dgm:t>
        <a:bodyPr/>
        <a:lstStyle/>
        <a:p>
          <a:endParaRPr lang="tr-TR"/>
        </a:p>
      </dgm:t>
    </dgm:pt>
    <dgm:pt modelId="{4A33EA82-BCF9-4F43-A4BF-62D19A4E10DB}" type="pres">
      <dgm:prSet presAssocID="{816E2686-DCFE-4992-B144-CDF9B9291456}" presName="spacer" presStyleCnt="0"/>
      <dgm:spPr/>
      <dgm:t>
        <a:bodyPr/>
        <a:lstStyle/>
        <a:p>
          <a:endParaRPr lang="en-US"/>
        </a:p>
      </dgm:t>
    </dgm:pt>
    <dgm:pt modelId="{857BC9F8-6BF9-4452-8A8A-AF12842391E7}" type="pres">
      <dgm:prSet presAssocID="{26A6F903-5D1C-4FD7-A89C-4702F2BB793A}" presName="parentText" presStyleLbl="node1" presStyleIdx="1" presStyleCnt="3">
        <dgm:presLayoutVars>
          <dgm:chMax val="0"/>
          <dgm:bulletEnabled val="1"/>
        </dgm:presLayoutVars>
      </dgm:prSet>
      <dgm:spPr/>
      <dgm:t>
        <a:bodyPr/>
        <a:lstStyle/>
        <a:p>
          <a:endParaRPr lang="tr-TR"/>
        </a:p>
      </dgm:t>
    </dgm:pt>
    <dgm:pt modelId="{71143255-C458-4CCF-B66A-CD3E9C8D327C}" type="pres">
      <dgm:prSet presAssocID="{194A6DC3-B7F6-478C-A567-46DEA98ECAC5}" presName="spacer" presStyleCnt="0"/>
      <dgm:spPr/>
      <dgm:t>
        <a:bodyPr/>
        <a:lstStyle/>
        <a:p>
          <a:endParaRPr lang="en-US"/>
        </a:p>
      </dgm:t>
    </dgm:pt>
    <dgm:pt modelId="{F6378159-F5D7-407D-B142-47BD1224097B}" type="pres">
      <dgm:prSet presAssocID="{B0B44F20-98F0-49C8-B87E-515896D3C8A7}" presName="parentText" presStyleLbl="node1" presStyleIdx="2" presStyleCnt="3">
        <dgm:presLayoutVars>
          <dgm:chMax val="0"/>
          <dgm:bulletEnabled val="1"/>
        </dgm:presLayoutVars>
      </dgm:prSet>
      <dgm:spPr/>
      <dgm:t>
        <a:bodyPr/>
        <a:lstStyle/>
        <a:p>
          <a:endParaRPr lang="tr-TR"/>
        </a:p>
      </dgm:t>
    </dgm:pt>
  </dgm:ptLst>
  <dgm:cxnLst>
    <dgm:cxn modelId="{5ED66C66-CF3B-4DDA-97BE-B1C632E86C43}" srcId="{D599FB73-3450-457A-8236-8715BAE65DC3}" destId="{B0B44F20-98F0-49C8-B87E-515896D3C8A7}" srcOrd="2" destOrd="0" parTransId="{651E2832-6EA1-4E58-B86F-DEE021F6734D}" sibTransId="{FB5DFDAD-8594-46D7-8066-28A1C12037CD}"/>
    <dgm:cxn modelId="{7C9EC329-C75E-4B45-936C-6F091A962DF8}" type="presOf" srcId="{D599FB73-3450-457A-8236-8715BAE65DC3}" destId="{6312DB84-08D3-4001-BB6E-401BCF278F7F}" srcOrd="0" destOrd="0" presId="urn:microsoft.com/office/officeart/2005/8/layout/vList2"/>
    <dgm:cxn modelId="{68B8F734-7165-E84B-B470-36ADEFC743A2}" type="presOf" srcId="{782B95EA-2EC6-4474-9AC9-B8C26446917F}" destId="{6A27061E-494B-40FB-BEF9-8A88EB0982B2}" srcOrd="0" destOrd="0" presId="urn:microsoft.com/office/officeart/2005/8/layout/vList2"/>
    <dgm:cxn modelId="{016237CC-0BE9-584D-9871-19572CA0C122}" type="presOf" srcId="{B0B44F20-98F0-49C8-B87E-515896D3C8A7}" destId="{F6378159-F5D7-407D-B142-47BD1224097B}" srcOrd="0" destOrd="0" presId="urn:microsoft.com/office/officeart/2005/8/layout/vList2"/>
    <dgm:cxn modelId="{199BDA2D-6416-2A40-A580-722C432C7A40}" type="presOf" srcId="{26A6F903-5D1C-4FD7-A89C-4702F2BB793A}" destId="{857BC9F8-6BF9-4452-8A8A-AF12842391E7}" srcOrd="0" destOrd="0" presId="urn:microsoft.com/office/officeart/2005/8/layout/vList2"/>
    <dgm:cxn modelId="{CD8BF987-7697-41C0-A83C-C840CE243F0A}" srcId="{D599FB73-3450-457A-8236-8715BAE65DC3}" destId="{26A6F903-5D1C-4FD7-A89C-4702F2BB793A}" srcOrd="1" destOrd="0" parTransId="{79245A1A-1CD3-42D8-A181-A699796DBC95}" sibTransId="{194A6DC3-B7F6-478C-A567-46DEA98ECAC5}"/>
    <dgm:cxn modelId="{280865AB-92AB-40C1-A89B-226E76BBA640}" srcId="{D599FB73-3450-457A-8236-8715BAE65DC3}" destId="{782B95EA-2EC6-4474-9AC9-B8C26446917F}" srcOrd="0" destOrd="0" parTransId="{C0403570-4412-442C-BCB4-DEDEA89B5A70}" sibTransId="{816E2686-DCFE-4992-B144-CDF9B9291456}"/>
    <dgm:cxn modelId="{FC76E1AF-FD1C-7A43-99A0-0332C8762078}" type="presParOf" srcId="{6312DB84-08D3-4001-BB6E-401BCF278F7F}" destId="{6A27061E-494B-40FB-BEF9-8A88EB0982B2}" srcOrd="0" destOrd="0" presId="urn:microsoft.com/office/officeart/2005/8/layout/vList2"/>
    <dgm:cxn modelId="{5E3B6498-DF46-8F4B-B7B4-91120AF01C73}" type="presParOf" srcId="{6312DB84-08D3-4001-BB6E-401BCF278F7F}" destId="{4A33EA82-BCF9-4F43-A4BF-62D19A4E10DB}" srcOrd="1" destOrd="0" presId="urn:microsoft.com/office/officeart/2005/8/layout/vList2"/>
    <dgm:cxn modelId="{3D949004-F72C-6C42-ACA9-57595AAB1A9C}" type="presParOf" srcId="{6312DB84-08D3-4001-BB6E-401BCF278F7F}" destId="{857BC9F8-6BF9-4452-8A8A-AF12842391E7}" srcOrd="2" destOrd="0" presId="urn:microsoft.com/office/officeart/2005/8/layout/vList2"/>
    <dgm:cxn modelId="{3611283C-56D2-AF49-BC9F-70359C304223}" type="presParOf" srcId="{6312DB84-08D3-4001-BB6E-401BCF278F7F}" destId="{71143255-C458-4CCF-B66A-CD3E9C8D327C}" srcOrd="3" destOrd="0" presId="urn:microsoft.com/office/officeart/2005/8/layout/vList2"/>
    <dgm:cxn modelId="{CDECEB5A-448E-5448-8888-5A6FA146B090}" type="presParOf" srcId="{6312DB84-08D3-4001-BB6E-401BCF278F7F}" destId="{F6378159-F5D7-407D-B142-47BD1224097B}"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5E44629-ED61-7F43-9345-CE46F207BE14}" type="doc">
      <dgm:prSet loTypeId="urn:microsoft.com/office/officeart/2005/8/layout/target3" loCatId="" qsTypeId="urn:microsoft.com/office/officeart/2005/8/quickstyle/simple2" qsCatId="simple" csTypeId="urn:microsoft.com/office/officeart/2005/8/colors/accent1_2" csCatId="accent1" phldr="1"/>
      <dgm:spPr/>
      <dgm:t>
        <a:bodyPr/>
        <a:lstStyle/>
        <a:p>
          <a:endParaRPr lang="en-US"/>
        </a:p>
      </dgm:t>
    </dgm:pt>
    <dgm:pt modelId="{15D95F0C-44F3-5841-B29A-0858EAAF2276}">
      <dgm:prSet phldrT="[Text]" custT="1"/>
      <dgm:spPr/>
      <dgm:t>
        <a:bodyPr/>
        <a:lstStyle/>
        <a:p>
          <a:r>
            <a:rPr lang="tr-TR" sz="2000" dirty="0" smtClean="0">
              <a:latin typeface="Calibri" charset="0"/>
              <a:cs typeface="Calibri" charset="0"/>
            </a:rPr>
            <a:t>İlköğretim: Öğretmen Kılavuz Kitabı</a:t>
          </a:r>
          <a:endParaRPr lang="en-US" sz="2000" dirty="0"/>
        </a:p>
      </dgm:t>
    </dgm:pt>
    <dgm:pt modelId="{595D9AE0-F617-1D40-AC76-454BD466B96F}" type="parTrans" cxnId="{09E41C27-9AB8-434D-9670-FAB697A43C46}">
      <dgm:prSet/>
      <dgm:spPr/>
      <dgm:t>
        <a:bodyPr/>
        <a:lstStyle/>
        <a:p>
          <a:endParaRPr lang="en-US" sz="1400"/>
        </a:p>
      </dgm:t>
    </dgm:pt>
    <dgm:pt modelId="{45A0A2EC-63C8-104B-92F1-30FBEC0A052F}" type="sibTrans" cxnId="{09E41C27-9AB8-434D-9670-FAB697A43C46}">
      <dgm:prSet/>
      <dgm:spPr/>
      <dgm:t>
        <a:bodyPr/>
        <a:lstStyle/>
        <a:p>
          <a:endParaRPr lang="en-US" sz="1400"/>
        </a:p>
      </dgm:t>
    </dgm:pt>
    <dgm:pt modelId="{1EACC617-8B15-9E4B-A1BD-B871DB29F1D9}">
      <dgm:prSet custT="1"/>
      <dgm:spPr/>
      <dgm:t>
        <a:bodyPr/>
        <a:lstStyle/>
        <a:p>
          <a:r>
            <a:rPr lang="tr-TR" sz="2000" dirty="0" smtClean="0">
              <a:latin typeface="Calibri" charset="0"/>
              <a:cs typeface="Calibri" charset="0"/>
            </a:rPr>
            <a:t>Ortaöğretim: Program Uygulama Kılavuzu</a:t>
          </a:r>
          <a:endParaRPr lang="tr-TR" sz="2000" dirty="0">
            <a:latin typeface="Calibri" charset="0"/>
            <a:cs typeface="Calibri" charset="0"/>
          </a:endParaRPr>
        </a:p>
      </dgm:t>
    </dgm:pt>
    <dgm:pt modelId="{DC2C69C7-D093-8C4A-9A53-61E7387515AA}" type="parTrans" cxnId="{5BA5EB16-5194-334B-996A-3C40557E92CA}">
      <dgm:prSet/>
      <dgm:spPr/>
      <dgm:t>
        <a:bodyPr/>
        <a:lstStyle/>
        <a:p>
          <a:endParaRPr lang="en-US" sz="1400"/>
        </a:p>
      </dgm:t>
    </dgm:pt>
    <dgm:pt modelId="{58C81F88-19BB-7840-A545-59D1969FA33B}" type="sibTrans" cxnId="{5BA5EB16-5194-334B-996A-3C40557E92CA}">
      <dgm:prSet/>
      <dgm:spPr/>
      <dgm:t>
        <a:bodyPr/>
        <a:lstStyle/>
        <a:p>
          <a:endParaRPr lang="en-US" sz="1400"/>
        </a:p>
      </dgm:t>
    </dgm:pt>
    <dgm:pt modelId="{EC6E72E9-069F-AB4F-8836-012C3008359F}">
      <dgm:prSet custT="1"/>
      <dgm:spPr/>
      <dgm:t>
        <a:bodyPr/>
        <a:lstStyle/>
        <a:p>
          <a:r>
            <a:rPr lang="tr-TR" sz="2000" dirty="0" smtClean="0">
              <a:latin typeface="Calibri" charset="0"/>
              <a:cs typeface="Calibri" charset="0"/>
            </a:rPr>
            <a:t>Mesleki ve Teknik Eğitim: Program Alan Modülleri </a:t>
          </a:r>
          <a:endParaRPr lang="tr-TR" sz="2000" dirty="0">
            <a:latin typeface="Calibri" charset="0"/>
            <a:cs typeface="Calibri" charset="0"/>
          </a:endParaRPr>
        </a:p>
      </dgm:t>
    </dgm:pt>
    <dgm:pt modelId="{59FF75BD-5957-C84D-8232-B644DC44A521}" type="parTrans" cxnId="{377A8A38-17EB-9443-A71F-5735B5DBCA22}">
      <dgm:prSet/>
      <dgm:spPr/>
      <dgm:t>
        <a:bodyPr/>
        <a:lstStyle/>
        <a:p>
          <a:endParaRPr lang="en-US" sz="1400"/>
        </a:p>
      </dgm:t>
    </dgm:pt>
    <dgm:pt modelId="{2DBA89E6-4857-FE4E-80A1-82B3ABECDABD}" type="sibTrans" cxnId="{377A8A38-17EB-9443-A71F-5735B5DBCA22}">
      <dgm:prSet/>
      <dgm:spPr/>
      <dgm:t>
        <a:bodyPr/>
        <a:lstStyle/>
        <a:p>
          <a:endParaRPr lang="en-US" sz="1400"/>
        </a:p>
      </dgm:t>
    </dgm:pt>
    <dgm:pt modelId="{56D18A7C-1051-AD49-BE60-9CC3F79E011E}">
      <dgm:prSet custT="1"/>
      <dgm:spPr/>
      <dgm:t>
        <a:bodyPr/>
        <a:lstStyle/>
        <a:p>
          <a:r>
            <a:rPr lang="tr-TR" sz="2000" smtClean="0">
              <a:latin typeface="Calibri" charset="0"/>
              <a:cs typeface="Calibri" charset="0"/>
            </a:rPr>
            <a:t>Okulöncesi: Öğretmen Kılavuz Kitabı</a:t>
          </a:r>
          <a:endParaRPr lang="tr-TR" sz="2000" dirty="0">
            <a:latin typeface="Calibri" charset="0"/>
            <a:cs typeface="Calibri" charset="0"/>
          </a:endParaRPr>
        </a:p>
      </dgm:t>
    </dgm:pt>
    <dgm:pt modelId="{65341F58-63A2-2F4A-8F7A-D4AA4F59C405}" type="parTrans" cxnId="{D556EC0B-4FC3-894F-BFE7-AB211F98B0A7}">
      <dgm:prSet/>
      <dgm:spPr/>
      <dgm:t>
        <a:bodyPr/>
        <a:lstStyle/>
        <a:p>
          <a:endParaRPr lang="en-US" sz="1400"/>
        </a:p>
      </dgm:t>
    </dgm:pt>
    <dgm:pt modelId="{1C36F1DA-7150-4046-A20E-24197CBA36CD}" type="sibTrans" cxnId="{D556EC0B-4FC3-894F-BFE7-AB211F98B0A7}">
      <dgm:prSet/>
      <dgm:spPr/>
      <dgm:t>
        <a:bodyPr/>
        <a:lstStyle/>
        <a:p>
          <a:endParaRPr lang="en-US" sz="1400"/>
        </a:p>
      </dgm:t>
    </dgm:pt>
    <dgm:pt modelId="{B703743B-F29E-1140-8F7A-F67417B1DC5D}" type="pres">
      <dgm:prSet presAssocID="{95E44629-ED61-7F43-9345-CE46F207BE14}" presName="Name0" presStyleCnt="0">
        <dgm:presLayoutVars>
          <dgm:chMax val="7"/>
          <dgm:dir/>
          <dgm:animLvl val="lvl"/>
          <dgm:resizeHandles val="exact"/>
        </dgm:presLayoutVars>
      </dgm:prSet>
      <dgm:spPr/>
      <dgm:t>
        <a:bodyPr/>
        <a:lstStyle/>
        <a:p>
          <a:endParaRPr lang="en-US"/>
        </a:p>
      </dgm:t>
    </dgm:pt>
    <dgm:pt modelId="{A1E7EB82-CD88-5F4A-841E-8D17EC9DAEC6}" type="pres">
      <dgm:prSet presAssocID="{15D95F0C-44F3-5841-B29A-0858EAAF2276}" presName="circle1" presStyleLbl="node1" presStyleIdx="0" presStyleCnt="4"/>
      <dgm:spPr/>
    </dgm:pt>
    <dgm:pt modelId="{81125A3B-C28F-4B41-B88F-EEF27FB4B377}" type="pres">
      <dgm:prSet presAssocID="{15D95F0C-44F3-5841-B29A-0858EAAF2276}" presName="space" presStyleCnt="0"/>
      <dgm:spPr/>
    </dgm:pt>
    <dgm:pt modelId="{EA6C20F2-27B9-9C40-BB4D-FF313D129370}" type="pres">
      <dgm:prSet presAssocID="{15D95F0C-44F3-5841-B29A-0858EAAF2276}" presName="rect1" presStyleLbl="alignAcc1" presStyleIdx="0" presStyleCnt="4"/>
      <dgm:spPr/>
      <dgm:t>
        <a:bodyPr/>
        <a:lstStyle/>
        <a:p>
          <a:endParaRPr lang="en-US"/>
        </a:p>
      </dgm:t>
    </dgm:pt>
    <dgm:pt modelId="{13A23A89-0996-E243-B320-22DE9ACB2D40}" type="pres">
      <dgm:prSet presAssocID="{1EACC617-8B15-9E4B-A1BD-B871DB29F1D9}" presName="vertSpace2" presStyleLbl="node1" presStyleIdx="0" presStyleCnt="4"/>
      <dgm:spPr/>
    </dgm:pt>
    <dgm:pt modelId="{7596C7B9-F3C2-3E4D-9AFB-2C742FC334A1}" type="pres">
      <dgm:prSet presAssocID="{1EACC617-8B15-9E4B-A1BD-B871DB29F1D9}" presName="circle2" presStyleLbl="node1" presStyleIdx="1" presStyleCnt="4"/>
      <dgm:spPr/>
    </dgm:pt>
    <dgm:pt modelId="{B8CECBF4-DD06-F948-8776-09D5A544FD99}" type="pres">
      <dgm:prSet presAssocID="{1EACC617-8B15-9E4B-A1BD-B871DB29F1D9}" presName="rect2" presStyleLbl="alignAcc1" presStyleIdx="1" presStyleCnt="4"/>
      <dgm:spPr/>
      <dgm:t>
        <a:bodyPr/>
        <a:lstStyle/>
        <a:p>
          <a:endParaRPr lang="en-US"/>
        </a:p>
      </dgm:t>
    </dgm:pt>
    <dgm:pt modelId="{76A955EA-2622-8D42-9B3C-AA706E580031}" type="pres">
      <dgm:prSet presAssocID="{EC6E72E9-069F-AB4F-8836-012C3008359F}" presName="vertSpace3" presStyleLbl="node1" presStyleIdx="1" presStyleCnt="4"/>
      <dgm:spPr/>
    </dgm:pt>
    <dgm:pt modelId="{F0C3D708-3A6B-F444-9F2B-E79FB05D01BD}" type="pres">
      <dgm:prSet presAssocID="{EC6E72E9-069F-AB4F-8836-012C3008359F}" presName="circle3" presStyleLbl="node1" presStyleIdx="2" presStyleCnt="4"/>
      <dgm:spPr/>
    </dgm:pt>
    <dgm:pt modelId="{C6F33648-AB26-994E-ACC4-1484A565DC09}" type="pres">
      <dgm:prSet presAssocID="{EC6E72E9-069F-AB4F-8836-012C3008359F}" presName="rect3" presStyleLbl="alignAcc1" presStyleIdx="2" presStyleCnt="4"/>
      <dgm:spPr/>
      <dgm:t>
        <a:bodyPr/>
        <a:lstStyle/>
        <a:p>
          <a:endParaRPr lang="en-US"/>
        </a:p>
      </dgm:t>
    </dgm:pt>
    <dgm:pt modelId="{01F75F89-41E1-5940-8E09-0FD1BF0A7D52}" type="pres">
      <dgm:prSet presAssocID="{56D18A7C-1051-AD49-BE60-9CC3F79E011E}" presName="vertSpace4" presStyleLbl="node1" presStyleIdx="2" presStyleCnt="4"/>
      <dgm:spPr/>
    </dgm:pt>
    <dgm:pt modelId="{12AA166F-BD77-D347-8D6E-D2E15D94F009}" type="pres">
      <dgm:prSet presAssocID="{56D18A7C-1051-AD49-BE60-9CC3F79E011E}" presName="circle4" presStyleLbl="node1" presStyleIdx="3" presStyleCnt="4"/>
      <dgm:spPr/>
    </dgm:pt>
    <dgm:pt modelId="{50D1A3A8-9157-E542-93C2-EA1BD245F46C}" type="pres">
      <dgm:prSet presAssocID="{56D18A7C-1051-AD49-BE60-9CC3F79E011E}" presName="rect4" presStyleLbl="alignAcc1" presStyleIdx="3" presStyleCnt="4"/>
      <dgm:spPr/>
      <dgm:t>
        <a:bodyPr/>
        <a:lstStyle/>
        <a:p>
          <a:endParaRPr lang="en-US"/>
        </a:p>
      </dgm:t>
    </dgm:pt>
    <dgm:pt modelId="{863A24E3-8A38-524B-836F-E653282FB201}" type="pres">
      <dgm:prSet presAssocID="{15D95F0C-44F3-5841-B29A-0858EAAF2276}" presName="rect1ParTxNoCh" presStyleLbl="alignAcc1" presStyleIdx="3" presStyleCnt="4">
        <dgm:presLayoutVars>
          <dgm:chMax val="1"/>
          <dgm:bulletEnabled val="1"/>
        </dgm:presLayoutVars>
      </dgm:prSet>
      <dgm:spPr/>
      <dgm:t>
        <a:bodyPr/>
        <a:lstStyle/>
        <a:p>
          <a:endParaRPr lang="en-US"/>
        </a:p>
      </dgm:t>
    </dgm:pt>
    <dgm:pt modelId="{65867F27-6ED9-FF45-8E05-C430877F7C64}" type="pres">
      <dgm:prSet presAssocID="{1EACC617-8B15-9E4B-A1BD-B871DB29F1D9}" presName="rect2ParTxNoCh" presStyleLbl="alignAcc1" presStyleIdx="3" presStyleCnt="4">
        <dgm:presLayoutVars>
          <dgm:chMax val="1"/>
          <dgm:bulletEnabled val="1"/>
        </dgm:presLayoutVars>
      </dgm:prSet>
      <dgm:spPr/>
      <dgm:t>
        <a:bodyPr/>
        <a:lstStyle/>
        <a:p>
          <a:endParaRPr lang="en-US"/>
        </a:p>
      </dgm:t>
    </dgm:pt>
    <dgm:pt modelId="{80A8EE5D-7D1C-0943-959C-764156973242}" type="pres">
      <dgm:prSet presAssocID="{EC6E72E9-069F-AB4F-8836-012C3008359F}" presName="rect3ParTxNoCh" presStyleLbl="alignAcc1" presStyleIdx="3" presStyleCnt="4">
        <dgm:presLayoutVars>
          <dgm:chMax val="1"/>
          <dgm:bulletEnabled val="1"/>
        </dgm:presLayoutVars>
      </dgm:prSet>
      <dgm:spPr/>
      <dgm:t>
        <a:bodyPr/>
        <a:lstStyle/>
        <a:p>
          <a:endParaRPr lang="en-US"/>
        </a:p>
      </dgm:t>
    </dgm:pt>
    <dgm:pt modelId="{12EE56A1-5176-CB46-BA83-5CD6C3167A13}" type="pres">
      <dgm:prSet presAssocID="{56D18A7C-1051-AD49-BE60-9CC3F79E011E}" presName="rect4ParTxNoCh" presStyleLbl="alignAcc1" presStyleIdx="3" presStyleCnt="4">
        <dgm:presLayoutVars>
          <dgm:chMax val="1"/>
          <dgm:bulletEnabled val="1"/>
        </dgm:presLayoutVars>
      </dgm:prSet>
      <dgm:spPr/>
      <dgm:t>
        <a:bodyPr/>
        <a:lstStyle/>
        <a:p>
          <a:endParaRPr lang="en-US"/>
        </a:p>
      </dgm:t>
    </dgm:pt>
  </dgm:ptLst>
  <dgm:cxnLst>
    <dgm:cxn modelId="{377A8A38-17EB-9443-A71F-5735B5DBCA22}" srcId="{95E44629-ED61-7F43-9345-CE46F207BE14}" destId="{EC6E72E9-069F-AB4F-8836-012C3008359F}" srcOrd="2" destOrd="0" parTransId="{59FF75BD-5957-C84D-8232-B644DC44A521}" sibTransId="{2DBA89E6-4857-FE4E-80A1-82B3ABECDABD}"/>
    <dgm:cxn modelId="{5BA5EB16-5194-334B-996A-3C40557E92CA}" srcId="{95E44629-ED61-7F43-9345-CE46F207BE14}" destId="{1EACC617-8B15-9E4B-A1BD-B871DB29F1D9}" srcOrd="1" destOrd="0" parTransId="{DC2C69C7-D093-8C4A-9A53-61E7387515AA}" sibTransId="{58C81F88-19BB-7840-A545-59D1969FA33B}"/>
    <dgm:cxn modelId="{7B466E6E-ACE3-9348-994D-FC6CB5CD635B}" type="presOf" srcId="{15D95F0C-44F3-5841-B29A-0858EAAF2276}" destId="{863A24E3-8A38-524B-836F-E653282FB201}" srcOrd="1" destOrd="0" presId="urn:microsoft.com/office/officeart/2005/8/layout/target3"/>
    <dgm:cxn modelId="{09E41C27-9AB8-434D-9670-FAB697A43C46}" srcId="{95E44629-ED61-7F43-9345-CE46F207BE14}" destId="{15D95F0C-44F3-5841-B29A-0858EAAF2276}" srcOrd="0" destOrd="0" parTransId="{595D9AE0-F617-1D40-AC76-454BD466B96F}" sibTransId="{45A0A2EC-63C8-104B-92F1-30FBEC0A052F}"/>
    <dgm:cxn modelId="{D8550E84-8C1C-364E-A453-66829763F655}" type="presOf" srcId="{1EACC617-8B15-9E4B-A1BD-B871DB29F1D9}" destId="{65867F27-6ED9-FF45-8E05-C430877F7C64}" srcOrd="1" destOrd="0" presId="urn:microsoft.com/office/officeart/2005/8/layout/target3"/>
    <dgm:cxn modelId="{B9D66DA3-F248-494F-94A6-6ED832E0B3CD}" type="presOf" srcId="{56D18A7C-1051-AD49-BE60-9CC3F79E011E}" destId="{12EE56A1-5176-CB46-BA83-5CD6C3167A13}" srcOrd="1" destOrd="0" presId="urn:microsoft.com/office/officeart/2005/8/layout/target3"/>
    <dgm:cxn modelId="{27A679A2-972B-4949-B743-B3E56C3519B5}" type="presOf" srcId="{56D18A7C-1051-AD49-BE60-9CC3F79E011E}" destId="{50D1A3A8-9157-E542-93C2-EA1BD245F46C}" srcOrd="0" destOrd="0" presId="urn:microsoft.com/office/officeart/2005/8/layout/target3"/>
    <dgm:cxn modelId="{0CC94F4A-A35F-8843-A741-85D33C79CCF3}" type="presOf" srcId="{1EACC617-8B15-9E4B-A1BD-B871DB29F1D9}" destId="{B8CECBF4-DD06-F948-8776-09D5A544FD99}" srcOrd="0" destOrd="0" presId="urn:microsoft.com/office/officeart/2005/8/layout/target3"/>
    <dgm:cxn modelId="{D556EC0B-4FC3-894F-BFE7-AB211F98B0A7}" srcId="{95E44629-ED61-7F43-9345-CE46F207BE14}" destId="{56D18A7C-1051-AD49-BE60-9CC3F79E011E}" srcOrd="3" destOrd="0" parTransId="{65341F58-63A2-2F4A-8F7A-D4AA4F59C405}" sibTransId="{1C36F1DA-7150-4046-A20E-24197CBA36CD}"/>
    <dgm:cxn modelId="{4F5CE1E7-FD87-4B43-8D6D-85D4DB5AAFF9}" type="presOf" srcId="{15D95F0C-44F3-5841-B29A-0858EAAF2276}" destId="{EA6C20F2-27B9-9C40-BB4D-FF313D129370}" srcOrd="0" destOrd="0" presId="urn:microsoft.com/office/officeart/2005/8/layout/target3"/>
    <dgm:cxn modelId="{A9FC7942-E641-B74F-A6A4-7DF1550D0DB8}" type="presOf" srcId="{EC6E72E9-069F-AB4F-8836-012C3008359F}" destId="{80A8EE5D-7D1C-0943-959C-764156973242}" srcOrd="1" destOrd="0" presId="urn:microsoft.com/office/officeart/2005/8/layout/target3"/>
    <dgm:cxn modelId="{EAC3810D-2A9B-F146-AEAE-CE3555CDCD0A}" type="presOf" srcId="{EC6E72E9-069F-AB4F-8836-012C3008359F}" destId="{C6F33648-AB26-994E-ACC4-1484A565DC09}" srcOrd="0" destOrd="0" presId="urn:microsoft.com/office/officeart/2005/8/layout/target3"/>
    <dgm:cxn modelId="{A3A8CD07-363C-8642-8D40-D374674CECBB}" type="presOf" srcId="{95E44629-ED61-7F43-9345-CE46F207BE14}" destId="{B703743B-F29E-1140-8F7A-F67417B1DC5D}" srcOrd="0" destOrd="0" presId="urn:microsoft.com/office/officeart/2005/8/layout/target3"/>
    <dgm:cxn modelId="{28AB5E7A-D931-C840-B251-F30A110CB747}" type="presParOf" srcId="{B703743B-F29E-1140-8F7A-F67417B1DC5D}" destId="{A1E7EB82-CD88-5F4A-841E-8D17EC9DAEC6}" srcOrd="0" destOrd="0" presId="urn:microsoft.com/office/officeart/2005/8/layout/target3"/>
    <dgm:cxn modelId="{89A398C3-A99D-8B43-9AA7-72BB6888DC0B}" type="presParOf" srcId="{B703743B-F29E-1140-8F7A-F67417B1DC5D}" destId="{81125A3B-C28F-4B41-B88F-EEF27FB4B377}" srcOrd="1" destOrd="0" presId="urn:microsoft.com/office/officeart/2005/8/layout/target3"/>
    <dgm:cxn modelId="{28DC5569-C1C5-8E40-8EEE-BB28D4DA4E3B}" type="presParOf" srcId="{B703743B-F29E-1140-8F7A-F67417B1DC5D}" destId="{EA6C20F2-27B9-9C40-BB4D-FF313D129370}" srcOrd="2" destOrd="0" presId="urn:microsoft.com/office/officeart/2005/8/layout/target3"/>
    <dgm:cxn modelId="{E4093C0E-634B-7947-A175-96354168BF94}" type="presParOf" srcId="{B703743B-F29E-1140-8F7A-F67417B1DC5D}" destId="{13A23A89-0996-E243-B320-22DE9ACB2D40}" srcOrd="3" destOrd="0" presId="urn:microsoft.com/office/officeart/2005/8/layout/target3"/>
    <dgm:cxn modelId="{C04A468C-D42A-294C-B4AA-E180C4ADFAED}" type="presParOf" srcId="{B703743B-F29E-1140-8F7A-F67417B1DC5D}" destId="{7596C7B9-F3C2-3E4D-9AFB-2C742FC334A1}" srcOrd="4" destOrd="0" presId="urn:microsoft.com/office/officeart/2005/8/layout/target3"/>
    <dgm:cxn modelId="{EC9B5845-8997-0B45-86C0-9C19C5B1BB79}" type="presParOf" srcId="{B703743B-F29E-1140-8F7A-F67417B1DC5D}" destId="{B8CECBF4-DD06-F948-8776-09D5A544FD99}" srcOrd="5" destOrd="0" presId="urn:microsoft.com/office/officeart/2005/8/layout/target3"/>
    <dgm:cxn modelId="{D63E57C3-F719-9146-86AF-729AC952B066}" type="presParOf" srcId="{B703743B-F29E-1140-8F7A-F67417B1DC5D}" destId="{76A955EA-2622-8D42-9B3C-AA706E580031}" srcOrd="6" destOrd="0" presId="urn:microsoft.com/office/officeart/2005/8/layout/target3"/>
    <dgm:cxn modelId="{3C050A16-B4FF-EB40-A035-76BECC62A974}" type="presParOf" srcId="{B703743B-F29E-1140-8F7A-F67417B1DC5D}" destId="{F0C3D708-3A6B-F444-9F2B-E79FB05D01BD}" srcOrd="7" destOrd="0" presId="urn:microsoft.com/office/officeart/2005/8/layout/target3"/>
    <dgm:cxn modelId="{B0EA607D-59BA-2147-A749-FA69088E2E49}" type="presParOf" srcId="{B703743B-F29E-1140-8F7A-F67417B1DC5D}" destId="{C6F33648-AB26-994E-ACC4-1484A565DC09}" srcOrd="8" destOrd="0" presId="urn:microsoft.com/office/officeart/2005/8/layout/target3"/>
    <dgm:cxn modelId="{7213EEBA-3F1F-8E41-BD9B-CD471AA10F8F}" type="presParOf" srcId="{B703743B-F29E-1140-8F7A-F67417B1DC5D}" destId="{01F75F89-41E1-5940-8E09-0FD1BF0A7D52}" srcOrd="9" destOrd="0" presId="urn:microsoft.com/office/officeart/2005/8/layout/target3"/>
    <dgm:cxn modelId="{C5496286-79E2-8545-A3B8-C510D0DDA26B}" type="presParOf" srcId="{B703743B-F29E-1140-8F7A-F67417B1DC5D}" destId="{12AA166F-BD77-D347-8D6E-D2E15D94F009}" srcOrd="10" destOrd="0" presId="urn:microsoft.com/office/officeart/2005/8/layout/target3"/>
    <dgm:cxn modelId="{C8A5FA67-3001-C843-A8B9-E0730574ACCD}" type="presParOf" srcId="{B703743B-F29E-1140-8F7A-F67417B1DC5D}" destId="{50D1A3A8-9157-E542-93C2-EA1BD245F46C}" srcOrd="11" destOrd="0" presId="urn:microsoft.com/office/officeart/2005/8/layout/target3"/>
    <dgm:cxn modelId="{A33D540F-628F-4048-AA4D-E7E1E2DF796C}" type="presParOf" srcId="{B703743B-F29E-1140-8F7A-F67417B1DC5D}" destId="{863A24E3-8A38-524B-836F-E653282FB201}" srcOrd="12" destOrd="0" presId="urn:microsoft.com/office/officeart/2005/8/layout/target3"/>
    <dgm:cxn modelId="{8D5DBE77-C1CF-BC41-8D59-F862E3059E2E}" type="presParOf" srcId="{B703743B-F29E-1140-8F7A-F67417B1DC5D}" destId="{65867F27-6ED9-FF45-8E05-C430877F7C64}" srcOrd="13" destOrd="0" presId="urn:microsoft.com/office/officeart/2005/8/layout/target3"/>
    <dgm:cxn modelId="{41FD4791-348B-C44C-848A-D2E55C2A8FB4}" type="presParOf" srcId="{B703743B-F29E-1140-8F7A-F67417B1DC5D}" destId="{80A8EE5D-7D1C-0943-959C-764156973242}" srcOrd="14" destOrd="0" presId="urn:microsoft.com/office/officeart/2005/8/layout/target3"/>
    <dgm:cxn modelId="{4EC1F3BB-F276-3341-995E-EACD1691CC49}" type="presParOf" srcId="{B703743B-F29E-1140-8F7A-F67417B1DC5D}" destId="{12EE56A1-5176-CB46-BA83-5CD6C3167A13}" srcOrd="15"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7923757-DACF-44D7-BADC-A3C77982D0C1}" type="doc">
      <dgm:prSet loTypeId="urn:microsoft.com/office/officeart/2005/8/layout/process4" loCatId="process" qsTypeId="urn:microsoft.com/office/officeart/2005/8/quickstyle/simple1" qsCatId="simple" csTypeId="urn:microsoft.com/office/officeart/2005/8/colors/accent1_2" csCatId="accent1" phldr="1"/>
      <dgm:spPr/>
    </dgm:pt>
    <dgm:pt modelId="{2414E3C2-5EFC-4C1F-8DED-97C03A1870A9}">
      <dgm:prSet custT="1"/>
      <dgm:spPr>
        <a:solidFill>
          <a:schemeClr val="accent3"/>
        </a:solidFill>
      </dgm:spPr>
      <dgm:t>
        <a:bodyPr/>
        <a:lstStyle/>
        <a:p>
          <a:r>
            <a:rPr lang="tr-TR" sz="1800" b="1" dirty="0" smtClean="0">
              <a:solidFill>
                <a:schemeClr val="tx1"/>
              </a:solidFill>
              <a:latin typeface="Calibri" pitchFamily="34" charset="0"/>
              <a:cs typeface="Calibri" pitchFamily="34" charset="0"/>
            </a:rPr>
            <a:t>36.159 adet Okulumuza ADSL İnternet Erişimi sağlanmıştır.</a:t>
          </a:r>
          <a:endParaRPr lang="tr-TR" sz="1800" b="1" dirty="0">
            <a:solidFill>
              <a:schemeClr val="tx1"/>
            </a:solidFill>
            <a:latin typeface="Calibri" pitchFamily="34" charset="0"/>
            <a:cs typeface="Calibri" pitchFamily="34" charset="0"/>
          </a:endParaRPr>
        </a:p>
      </dgm:t>
    </dgm:pt>
    <dgm:pt modelId="{21C430BD-7ACF-435E-966D-95EE91DDB562}" type="parTrans" cxnId="{38764064-F3EE-4068-8EC4-C2C1A536F51B}">
      <dgm:prSet/>
      <dgm:spPr/>
      <dgm:t>
        <a:bodyPr/>
        <a:lstStyle/>
        <a:p>
          <a:endParaRPr lang="tr-TR"/>
        </a:p>
      </dgm:t>
    </dgm:pt>
    <dgm:pt modelId="{3283FC6E-B25D-4D2C-B328-09C6EA5F154D}" type="sibTrans" cxnId="{38764064-F3EE-4068-8EC4-C2C1A536F51B}">
      <dgm:prSet/>
      <dgm:spPr/>
      <dgm:t>
        <a:bodyPr/>
        <a:lstStyle/>
        <a:p>
          <a:endParaRPr lang="tr-TR"/>
        </a:p>
      </dgm:t>
    </dgm:pt>
    <dgm:pt modelId="{81562CF0-BCC6-4651-A95C-9612C97CB17C}">
      <dgm:prSet custT="1"/>
      <dgm:spPr>
        <a:solidFill>
          <a:schemeClr val="accent3"/>
        </a:solidFill>
      </dgm:spPr>
      <dgm:t>
        <a:bodyPr/>
        <a:lstStyle/>
        <a:p>
          <a:r>
            <a:rPr lang="tr-TR" sz="1800" b="1" dirty="0" smtClean="0">
              <a:solidFill>
                <a:schemeClr val="tx1"/>
              </a:solidFill>
              <a:latin typeface="Calibri" pitchFamily="34" charset="0"/>
              <a:cs typeface="Calibri" pitchFamily="34" charset="0"/>
            </a:rPr>
            <a:t>3.790 adet okulumuza VSAT uydu internet erişimi sağlanmıştır.</a:t>
          </a:r>
          <a:endParaRPr lang="tr-TR" sz="1800" b="1" dirty="0">
            <a:solidFill>
              <a:schemeClr val="tx1"/>
            </a:solidFill>
            <a:latin typeface="Calibri" pitchFamily="34" charset="0"/>
            <a:cs typeface="Calibri" pitchFamily="34" charset="0"/>
          </a:endParaRPr>
        </a:p>
      </dgm:t>
    </dgm:pt>
    <dgm:pt modelId="{C4412897-1260-4298-8FC9-F512EEA8A06E}" type="parTrans" cxnId="{706D3DC6-12B4-4A07-9601-82D5D508A05E}">
      <dgm:prSet/>
      <dgm:spPr/>
      <dgm:t>
        <a:bodyPr/>
        <a:lstStyle/>
        <a:p>
          <a:endParaRPr lang="tr-TR"/>
        </a:p>
      </dgm:t>
    </dgm:pt>
    <dgm:pt modelId="{B06D4CE6-512A-4D3F-819B-E7EBB5A844C2}" type="sibTrans" cxnId="{706D3DC6-12B4-4A07-9601-82D5D508A05E}">
      <dgm:prSet/>
      <dgm:spPr/>
      <dgm:t>
        <a:bodyPr/>
        <a:lstStyle/>
        <a:p>
          <a:endParaRPr lang="tr-TR"/>
        </a:p>
      </dgm:t>
    </dgm:pt>
    <dgm:pt modelId="{C714A47C-B523-4C87-82A4-40C8CE049C52}">
      <dgm:prSet custT="1"/>
      <dgm:spPr>
        <a:solidFill>
          <a:schemeClr val="accent3"/>
        </a:solidFill>
      </dgm:spPr>
      <dgm:t>
        <a:bodyPr/>
        <a:lstStyle/>
        <a:p>
          <a:r>
            <a:rPr lang="tr-TR" sz="1800" b="1" dirty="0" smtClean="0">
              <a:solidFill>
                <a:schemeClr val="tx1"/>
              </a:solidFill>
              <a:latin typeface="Calibri" pitchFamily="34" charset="0"/>
              <a:cs typeface="Calibri" pitchFamily="34" charset="0"/>
            </a:rPr>
            <a:t>Okulların  İçerik Filtreleme ve Güvenlik (F/W) hizmeti Türk Telekom ile 2003 yılında yapılan protokole göre alınmaktadır.</a:t>
          </a:r>
        </a:p>
      </dgm:t>
    </dgm:pt>
    <dgm:pt modelId="{8B25C8B5-75BF-4A05-899C-F536B58D5DFA}" type="parTrans" cxnId="{E5F88B7B-5970-4D95-9B44-68D62D56D0C8}">
      <dgm:prSet/>
      <dgm:spPr/>
      <dgm:t>
        <a:bodyPr/>
        <a:lstStyle/>
        <a:p>
          <a:endParaRPr lang="tr-TR"/>
        </a:p>
      </dgm:t>
    </dgm:pt>
    <dgm:pt modelId="{F3B4480C-97AC-46B9-867B-6021CAE98C5B}" type="sibTrans" cxnId="{E5F88B7B-5970-4D95-9B44-68D62D56D0C8}">
      <dgm:prSet/>
      <dgm:spPr/>
      <dgm:t>
        <a:bodyPr/>
        <a:lstStyle/>
        <a:p>
          <a:endParaRPr lang="tr-TR"/>
        </a:p>
      </dgm:t>
    </dgm:pt>
    <dgm:pt modelId="{250F81E4-F9B6-45B2-A36F-BDAAE6552A66}">
      <dgm:prSet custT="1"/>
      <dgm:spPr>
        <a:solidFill>
          <a:schemeClr val="accent3"/>
        </a:solidFill>
      </dgm:spPr>
      <dgm:t>
        <a:bodyPr/>
        <a:lstStyle/>
        <a:p>
          <a:r>
            <a:rPr lang="tr-TR" sz="1800" b="1" dirty="0" smtClean="0">
              <a:solidFill>
                <a:schemeClr val="tx1"/>
              </a:solidFill>
              <a:latin typeface="Calibri" pitchFamily="34" charset="0"/>
              <a:cs typeface="Calibri" pitchFamily="34" charset="0"/>
            </a:rPr>
            <a:t>Okulların ADSL erişim hızları 1, 2, 4 </a:t>
          </a:r>
          <a:r>
            <a:rPr lang="tr-TR" sz="1800" b="1" dirty="0" err="1" smtClean="0">
              <a:solidFill>
                <a:schemeClr val="tx1"/>
              </a:solidFill>
              <a:latin typeface="Calibri" pitchFamily="34" charset="0"/>
              <a:cs typeface="Calibri" pitchFamily="34" charset="0"/>
            </a:rPr>
            <a:t>Mb</a:t>
          </a:r>
          <a:r>
            <a:rPr lang="tr-TR" sz="1800" b="1" dirty="0" smtClean="0">
              <a:solidFill>
                <a:schemeClr val="tx1"/>
              </a:solidFill>
              <a:latin typeface="Calibri" pitchFamily="34" charset="0"/>
              <a:cs typeface="Calibri" pitchFamily="34" charset="0"/>
            </a:rPr>
            <a:t>/s’dir. Ancak çoğu okullardaki hız 1 </a:t>
          </a:r>
          <a:r>
            <a:rPr lang="tr-TR" sz="1800" b="1" dirty="0" err="1" smtClean="0">
              <a:solidFill>
                <a:schemeClr val="tx1"/>
              </a:solidFill>
              <a:latin typeface="Calibri" pitchFamily="34" charset="0"/>
              <a:cs typeface="Calibri" pitchFamily="34" charset="0"/>
            </a:rPr>
            <a:t>Mb</a:t>
          </a:r>
          <a:r>
            <a:rPr lang="tr-TR" sz="1800" b="1" dirty="0" smtClean="0">
              <a:solidFill>
                <a:schemeClr val="tx1"/>
              </a:solidFill>
              <a:latin typeface="Calibri" pitchFamily="34" charset="0"/>
              <a:cs typeface="Calibri" pitchFamily="34" charset="0"/>
            </a:rPr>
            <a:t>/s’dir.</a:t>
          </a:r>
          <a:endParaRPr lang="tr-TR" sz="1800" b="1" dirty="0">
            <a:solidFill>
              <a:schemeClr val="tx1"/>
            </a:solidFill>
            <a:latin typeface="Calibri" pitchFamily="34" charset="0"/>
            <a:cs typeface="Calibri" pitchFamily="34" charset="0"/>
          </a:endParaRPr>
        </a:p>
      </dgm:t>
    </dgm:pt>
    <dgm:pt modelId="{E2956727-C148-4A79-8847-C0754E07DC75}" type="parTrans" cxnId="{A47550AB-3D42-4ACF-9D74-3129DDC2EFDC}">
      <dgm:prSet/>
      <dgm:spPr/>
      <dgm:t>
        <a:bodyPr/>
        <a:lstStyle/>
        <a:p>
          <a:endParaRPr lang="tr-TR"/>
        </a:p>
      </dgm:t>
    </dgm:pt>
    <dgm:pt modelId="{D298AFCD-E1FF-4DD7-B369-ED1D16C378AF}" type="sibTrans" cxnId="{A47550AB-3D42-4ACF-9D74-3129DDC2EFDC}">
      <dgm:prSet/>
      <dgm:spPr/>
      <dgm:t>
        <a:bodyPr/>
        <a:lstStyle/>
        <a:p>
          <a:endParaRPr lang="tr-TR"/>
        </a:p>
      </dgm:t>
    </dgm:pt>
    <dgm:pt modelId="{48AF1B27-2A42-4F6C-A94C-12F5E9CD50FE}">
      <dgm:prSet custT="1"/>
      <dgm:spPr>
        <a:solidFill>
          <a:schemeClr val="accent3"/>
        </a:solidFill>
      </dgm:spPr>
      <dgm:t>
        <a:bodyPr/>
        <a:lstStyle/>
        <a:p>
          <a:r>
            <a:rPr lang="tr-TR" sz="1800" b="1" dirty="0" smtClean="0">
              <a:solidFill>
                <a:schemeClr val="tx1"/>
              </a:solidFill>
              <a:latin typeface="Calibri" pitchFamily="34" charset="0"/>
              <a:cs typeface="Calibri" pitchFamily="34" charset="0"/>
            </a:rPr>
            <a:t>Okullarda, BTK tarafından belirlenen MEB ADSL tarifeleri uygulanmaktadır.</a:t>
          </a:r>
        </a:p>
      </dgm:t>
    </dgm:pt>
    <dgm:pt modelId="{2F17979D-ED6F-46C7-8D58-9496DF24E1EE}" type="parTrans" cxnId="{85F67718-1759-4B2B-8E3E-1EF5638DF56B}">
      <dgm:prSet/>
      <dgm:spPr/>
      <dgm:t>
        <a:bodyPr/>
        <a:lstStyle/>
        <a:p>
          <a:endParaRPr lang="tr-TR"/>
        </a:p>
      </dgm:t>
    </dgm:pt>
    <dgm:pt modelId="{72A8294E-5C44-44E9-9787-B91E74E010DA}" type="sibTrans" cxnId="{85F67718-1759-4B2B-8E3E-1EF5638DF56B}">
      <dgm:prSet/>
      <dgm:spPr/>
      <dgm:t>
        <a:bodyPr/>
        <a:lstStyle/>
        <a:p>
          <a:endParaRPr lang="tr-TR"/>
        </a:p>
      </dgm:t>
    </dgm:pt>
    <dgm:pt modelId="{18BECB3F-29BC-46E3-98F6-55A6FD09FED0}" type="pres">
      <dgm:prSet presAssocID="{17923757-DACF-44D7-BADC-A3C77982D0C1}" presName="Name0" presStyleCnt="0">
        <dgm:presLayoutVars>
          <dgm:dir/>
          <dgm:animLvl val="lvl"/>
          <dgm:resizeHandles val="exact"/>
        </dgm:presLayoutVars>
      </dgm:prSet>
      <dgm:spPr/>
    </dgm:pt>
    <dgm:pt modelId="{133E8202-BE50-4BB6-88E7-32A49F941F4E}" type="pres">
      <dgm:prSet presAssocID="{48AF1B27-2A42-4F6C-A94C-12F5E9CD50FE}" presName="boxAndChildren" presStyleCnt="0"/>
      <dgm:spPr/>
    </dgm:pt>
    <dgm:pt modelId="{7BCC4FF2-FCD1-4B05-B4DF-29DC064E0670}" type="pres">
      <dgm:prSet presAssocID="{48AF1B27-2A42-4F6C-A94C-12F5E9CD50FE}" presName="parentTextBox" presStyleLbl="node1" presStyleIdx="0" presStyleCnt="5"/>
      <dgm:spPr/>
      <dgm:t>
        <a:bodyPr/>
        <a:lstStyle/>
        <a:p>
          <a:endParaRPr lang="tr-TR"/>
        </a:p>
      </dgm:t>
    </dgm:pt>
    <dgm:pt modelId="{93C1BD2E-BAE1-443A-9384-4D9E831874D9}" type="pres">
      <dgm:prSet presAssocID="{F3B4480C-97AC-46B9-867B-6021CAE98C5B}" presName="sp" presStyleCnt="0"/>
      <dgm:spPr/>
    </dgm:pt>
    <dgm:pt modelId="{4556EE3E-0109-4EC9-8DA3-29675C362A5D}" type="pres">
      <dgm:prSet presAssocID="{C714A47C-B523-4C87-82A4-40C8CE049C52}" presName="arrowAndChildren" presStyleCnt="0"/>
      <dgm:spPr/>
    </dgm:pt>
    <dgm:pt modelId="{53A92678-77BC-49D0-B9A8-DB4D3080BBA2}" type="pres">
      <dgm:prSet presAssocID="{C714A47C-B523-4C87-82A4-40C8CE049C52}" presName="parentTextArrow" presStyleLbl="node1" presStyleIdx="1" presStyleCnt="5"/>
      <dgm:spPr/>
      <dgm:t>
        <a:bodyPr/>
        <a:lstStyle/>
        <a:p>
          <a:endParaRPr lang="tr-TR"/>
        </a:p>
      </dgm:t>
    </dgm:pt>
    <dgm:pt modelId="{588A0FC3-1FF1-4243-AD21-88622591EEE5}" type="pres">
      <dgm:prSet presAssocID="{B06D4CE6-512A-4D3F-819B-E7EBB5A844C2}" presName="sp" presStyleCnt="0"/>
      <dgm:spPr/>
    </dgm:pt>
    <dgm:pt modelId="{CE66002D-2DFB-4A0C-947C-347ED3579E3E}" type="pres">
      <dgm:prSet presAssocID="{81562CF0-BCC6-4651-A95C-9612C97CB17C}" presName="arrowAndChildren" presStyleCnt="0"/>
      <dgm:spPr/>
    </dgm:pt>
    <dgm:pt modelId="{1D550EE0-AB8C-4605-A5B9-3EF37D3D629E}" type="pres">
      <dgm:prSet presAssocID="{81562CF0-BCC6-4651-A95C-9612C97CB17C}" presName="parentTextArrow" presStyleLbl="node1" presStyleIdx="2" presStyleCnt="5"/>
      <dgm:spPr/>
      <dgm:t>
        <a:bodyPr/>
        <a:lstStyle/>
        <a:p>
          <a:endParaRPr lang="tr-TR"/>
        </a:p>
      </dgm:t>
    </dgm:pt>
    <dgm:pt modelId="{1D387FF3-1AFE-4B95-842F-31477CDA2970}" type="pres">
      <dgm:prSet presAssocID="{D298AFCD-E1FF-4DD7-B369-ED1D16C378AF}" presName="sp" presStyleCnt="0"/>
      <dgm:spPr/>
    </dgm:pt>
    <dgm:pt modelId="{C9252EC7-E72D-4B1F-B8D0-5C8A5354B109}" type="pres">
      <dgm:prSet presAssocID="{250F81E4-F9B6-45B2-A36F-BDAAE6552A66}" presName="arrowAndChildren" presStyleCnt="0"/>
      <dgm:spPr/>
    </dgm:pt>
    <dgm:pt modelId="{E0FF6E06-183F-4F94-BD27-1CE5B6DC7E5D}" type="pres">
      <dgm:prSet presAssocID="{250F81E4-F9B6-45B2-A36F-BDAAE6552A66}" presName="parentTextArrow" presStyleLbl="node1" presStyleIdx="3" presStyleCnt="5"/>
      <dgm:spPr/>
      <dgm:t>
        <a:bodyPr/>
        <a:lstStyle/>
        <a:p>
          <a:endParaRPr lang="tr-TR"/>
        </a:p>
      </dgm:t>
    </dgm:pt>
    <dgm:pt modelId="{9E7C6558-4C95-4F05-B5E0-25C8CB833EB0}" type="pres">
      <dgm:prSet presAssocID="{3283FC6E-B25D-4D2C-B328-09C6EA5F154D}" presName="sp" presStyleCnt="0"/>
      <dgm:spPr/>
    </dgm:pt>
    <dgm:pt modelId="{CEDF54B0-B7FE-4E52-8593-2D27B40D71D6}" type="pres">
      <dgm:prSet presAssocID="{2414E3C2-5EFC-4C1F-8DED-97C03A1870A9}" presName="arrowAndChildren" presStyleCnt="0"/>
      <dgm:spPr/>
    </dgm:pt>
    <dgm:pt modelId="{4461085D-D4FD-43F5-B18F-5F670AB0F9B3}" type="pres">
      <dgm:prSet presAssocID="{2414E3C2-5EFC-4C1F-8DED-97C03A1870A9}" presName="parentTextArrow" presStyleLbl="node1" presStyleIdx="4" presStyleCnt="5" custLinFactNeighborY="-221"/>
      <dgm:spPr/>
      <dgm:t>
        <a:bodyPr/>
        <a:lstStyle/>
        <a:p>
          <a:endParaRPr lang="tr-TR"/>
        </a:p>
      </dgm:t>
    </dgm:pt>
  </dgm:ptLst>
  <dgm:cxnLst>
    <dgm:cxn modelId="{706D3DC6-12B4-4A07-9601-82D5D508A05E}" srcId="{17923757-DACF-44D7-BADC-A3C77982D0C1}" destId="{81562CF0-BCC6-4651-A95C-9612C97CB17C}" srcOrd="2" destOrd="0" parTransId="{C4412897-1260-4298-8FC9-F512EEA8A06E}" sibTransId="{B06D4CE6-512A-4D3F-819B-E7EBB5A844C2}"/>
    <dgm:cxn modelId="{BD3F6733-C636-4476-AEC7-E8ECD3DEDE97}" type="presOf" srcId="{48AF1B27-2A42-4F6C-A94C-12F5E9CD50FE}" destId="{7BCC4FF2-FCD1-4B05-B4DF-29DC064E0670}" srcOrd="0" destOrd="0" presId="urn:microsoft.com/office/officeart/2005/8/layout/process4"/>
    <dgm:cxn modelId="{85F67718-1759-4B2B-8E3E-1EF5638DF56B}" srcId="{17923757-DACF-44D7-BADC-A3C77982D0C1}" destId="{48AF1B27-2A42-4F6C-A94C-12F5E9CD50FE}" srcOrd="4" destOrd="0" parTransId="{2F17979D-ED6F-46C7-8D58-9496DF24E1EE}" sibTransId="{72A8294E-5C44-44E9-9787-B91E74E010DA}"/>
    <dgm:cxn modelId="{3EEA81E7-DAD6-4F5D-A899-DC10DCE0616B}" type="presOf" srcId="{17923757-DACF-44D7-BADC-A3C77982D0C1}" destId="{18BECB3F-29BC-46E3-98F6-55A6FD09FED0}" srcOrd="0" destOrd="0" presId="urn:microsoft.com/office/officeart/2005/8/layout/process4"/>
    <dgm:cxn modelId="{A47550AB-3D42-4ACF-9D74-3129DDC2EFDC}" srcId="{17923757-DACF-44D7-BADC-A3C77982D0C1}" destId="{250F81E4-F9B6-45B2-A36F-BDAAE6552A66}" srcOrd="1" destOrd="0" parTransId="{E2956727-C148-4A79-8847-C0754E07DC75}" sibTransId="{D298AFCD-E1FF-4DD7-B369-ED1D16C378AF}"/>
    <dgm:cxn modelId="{E896F237-86F0-4A21-B81E-752C084047F3}" type="presOf" srcId="{2414E3C2-5EFC-4C1F-8DED-97C03A1870A9}" destId="{4461085D-D4FD-43F5-B18F-5F670AB0F9B3}" srcOrd="0" destOrd="0" presId="urn:microsoft.com/office/officeart/2005/8/layout/process4"/>
    <dgm:cxn modelId="{E5F88B7B-5970-4D95-9B44-68D62D56D0C8}" srcId="{17923757-DACF-44D7-BADC-A3C77982D0C1}" destId="{C714A47C-B523-4C87-82A4-40C8CE049C52}" srcOrd="3" destOrd="0" parTransId="{8B25C8B5-75BF-4A05-899C-F536B58D5DFA}" sibTransId="{F3B4480C-97AC-46B9-867B-6021CAE98C5B}"/>
    <dgm:cxn modelId="{7EAA45A1-3FF6-4EBD-AC61-F7EBAC5943CD}" type="presOf" srcId="{81562CF0-BCC6-4651-A95C-9612C97CB17C}" destId="{1D550EE0-AB8C-4605-A5B9-3EF37D3D629E}" srcOrd="0" destOrd="0" presId="urn:microsoft.com/office/officeart/2005/8/layout/process4"/>
    <dgm:cxn modelId="{38764064-F3EE-4068-8EC4-C2C1A536F51B}" srcId="{17923757-DACF-44D7-BADC-A3C77982D0C1}" destId="{2414E3C2-5EFC-4C1F-8DED-97C03A1870A9}" srcOrd="0" destOrd="0" parTransId="{21C430BD-7ACF-435E-966D-95EE91DDB562}" sibTransId="{3283FC6E-B25D-4D2C-B328-09C6EA5F154D}"/>
    <dgm:cxn modelId="{D3A7F0CE-9109-461A-AEE7-B77B94A603FA}" type="presOf" srcId="{250F81E4-F9B6-45B2-A36F-BDAAE6552A66}" destId="{E0FF6E06-183F-4F94-BD27-1CE5B6DC7E5D}" srcOrd="0" destOrd="0" presId="urn:microsoft.com/office/officeart/2005/8/layout/process4"/>
    <dgm:cxn modelId="{81CFCC88-9DC0-4360-8F08-23D5595907EA}" type="presOf" srcId="{C714A47C-B523-4C87-82A4-40C8CE049C52}" destId="{53A92678-77BC-49D0-B9A8-DB4D3080BBA2}" srcOrd="0" destOrd="0" presId="urn:microsoft.com/office/officeart/2005/8/layout/process4"/>
    <dgm:cxn modelId="{6C7DD0FE-8E28-4BD2-B93A-3B5AE9C69E3E}" type="presParOf" srcId="{18BECB3F-29BC-46E3-98F6-55A6FD09FED0}" destId="{133E8202-BE50-4BB6-88E7-32A49F941F4E}" srcOrd="0" destOrd="0" presId="urn:microsoft.com/office/officeart/2005/8/layout/process4"/>
    <dgm:cxn modelId="{C7323A44-9D3F-4E3C-A0A4-D4CF24BDA550}" type="presParOf" srcId="{133E8202-BE50-4BB6-88E7-32A49F941F4E}" destId="{7BCC4FF2-FCD1-4B05-B4DF-29DC064E0670}" srcOrd="0" destOrd="0" presId="urn:microsoft.com/office/officeart/2005/8/layout/process4"/>
    <dgm:cxn modelId="{A3443141-CFFD-4F8C-9521-FD305B9F51B9}" type="presParOf" srcId="{18BECB3F-29BC-46E3-98F6-55A6FD09FED0}" destId="{93C1BD2E-BAE1-443A-9384-4D9E831874D9}" srcOrd="1" destOrd="0" presId="urn:microsoft.com/office/officeart/2005/8/layout/process4"/>
    <dgm:cxn modelId="{8B2F8671-41B6-44B4-BA5C-5E704D615327}" type="presParOf" srcId="{18BECB3F-29BC-46E3-98F6-55A6FD09FED0}" destId="{4556EE3E-0109-4EC9-8DA3-29675C362A5D}" srcOrd="2" destOrd="0" presId="urn:microsoft.com/office/officeart/2005/8/layout/process4"/>
    <dgm:cxn modelId="{1C6980F4-6856-4C0E-AEF7-C55A77DA6EE0}" type="presParOf" srcId="{4556EE3E-0109-4EC9-8DA3-29675C362A5D}" destId="{53A92678-77BC-49D0-B9A8-DB4D3080BBA2}" srcOrd="0" destOrd="0" presId="urn:microsoft.com/office/officeart/2005/8/layout/process4"/>
    <dgm:cxn modelId="{A63DA84E-386B-4FDC-A603-FDB8AE143C8B}" type="presParOf" srcId="{18BECB3F-29BC-46E3-98F6-55A6FD09FED0}" destId="{588A0FC3-1FF1-4243-AD21-88622591EEE5}" srcOrd="3" destOrd="0" presId="urn:microsoft.com/office/officeart/2005/8/layout/process4"/>
    <dgm:cxn modelId="{763AD7EC-B11E-4B50-A216-98DBE21EC035}" type="presParOf" srcId="{18BECB3F-29BC-46E3-98F6-55A6FD09FED0}" destId="{CE66002D-2DFB-4A0C-947C-347ED3579E3E}" srcOrd="4" destOrd="0" presId="urn:microsoft.com/office/officeart/2005/8/layout/process4"/>
    <dgm:cxn modelId="{24DDD226-D841-4064-B7B8-A36E2DD36F3B}" type="presParOf" srcId="{CE66002D-2DFB-4A0C-947C-347ED3579E3E}" destId="{1D550EE0-AB8C-4605-A5B9-3EF37D3D629E}" srcOrd="0" destOrd="0" presId="urn:microsoft.com/office/officeart/2005/8/layout/process4"/>
    <dgm:cxn modelId="{0A630A8A-0603-440A-BF97-56B455E3137B}" type="presParOf" srcId="{18BECB3F-29BC-46E3-98F6-55A6FD09FED0}" destId="{1D387FF3-1AFE-4B95-842F-31477CDA2970}" srcOrd="5" destOrd="0" presId="urn:microsoft.com/office/officeart/2005/8/layout/process4"/>
    <dgm:cxn modelId="{8FE250B1-C020-43DB-ACF1-30A23366E750}" type="presParOf" srcId="{18BECB3F-29BC-46E3-98F6-55A6FD09FED0}" destId="{C9252EC7-E72D-4B1F-B8D0-5C8A5354B109}" srcOrd="6" destOrd="0" presId="urn:microsoft.com/office/officeart/2005/8/layout/process4"/>
    <dgm:cxn modelId="{6730F8FD-EDB3-4C79-8407-12ABCE57B03A}" type="presParOf" srcId="{C9252EC7-E72D-4B1F-B8D0-5C8A5354B109}" destId="{E0FF6E06-183F-4F94-BD27-1CE5B6DC7E5D}" srcOrd="0" destOrd="0" presId="urn:microsoft.com/office/officeart/2005/8/layout/process4"/>
    <dgm:cxn modelId="{584C4848-3597-4A35-81A5-641B77631CAE}" type="presParOf" srcId="{18BECB3F-29BC-46E3-98F6-55A6FD09FED0}" destId="{9E7C6558-4C95-4F05-B5E0-25C8CB833EB0}" srcOrd="7" destOrd="0" presId="urn:microsoft.com/office/officeart/2005/8/layout/process4"/>
    <dgm:cxn modelId="{C990AA7B-672B-4636-829F-582C8E5FD058}" type="presParOf" srcId="{18BECB3F-29BC-46E3-98F6-55A6FD09FED0}" destId="{CEDF54B0-B7FE-4E52-8593-2D27B40D71D6}" srcOrd="8" destOrd="0" presId="urn:microsoft.com/office/officeart/2005/8/layout/process4"/>
    <dgm:cxn modelId="{37A3EE13-7A20-42FF-88D0-6892433F9EFF}" type="presParOf" srcId="{CEDF54B0-B7FE-4E52-8593-2D27B40D71D6}" destId="{4461085D-D4FD-43F5-B18F-5F670AB0F9B3}"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7923757-DACF-44D7-BADC-A3C77982D0C1}" type="doc">
      <dgm:prSet loTypeId="urn:microsoft.com/office/officeart/2005/8/layout/hList7#1" loCatId="relationship" qsTypeId="urn:microsoft.com/office/officeart/2005/8/quickstyle/simple1" qsCatId="simple" csTypeId="urn:microsoft.com/office/officeart/2005/8/colors/accent1_2" csCatId="accent1" phldr="1"/>
      <dgm:spPr/>
    </dgm:pt>
    <dgm:pt modelId="{C6F4DDA7-4AF4-409F-B36D-8A0D8D1B74EC}">
      <dgm:prSet phldrT="[Metin]" custT="1"/>
      <dgm:spPr>
        <a:solidFill>
          <a:schemeClr val="bg2"/>
        </a:solidFill>
      </dgm:spPr>
      <dgm:t>
        <a:bodyPr/>
        <a:lstStyle/>
        <a:p>
          <a:r>
            <a:rPr lang="tr-TR" sz="2000" b="1" dirty="0" smtClean="0">
              <a:solidFill>
                <a:schemeClr val="tx1"/>
              </a:solidFill>
              <a:latin typeface="Calibri" pitchFamily="34" charset="0"/>
              <a:cs typeface="Calibri" pitchFamily="34" charset="0"/>
            </a:rPr>
            <a:t>Okul Yerel Ağının (LAN) Kurulması</a:t>
          </a:r>
          <a:endParaRPr lang="tr-TR" sz="2000" b="1" dirty="0">
            <a:solidFill>
              <a:schemeClr val="tx1"/>
            </a:solidFill>
            <a:latin typeface="Calibri" pitchFamily="34" charset="0"/>
            <a:cs typeface="Calibri" pitchFamily="34" charset="0"/>
          </a:endParaRPr>
        </a:p>
      </dgm:t>
    </dgm:pt>
    <dgm:pt modelId="{17E91500-4706-4BC2-AA49-B1817AB71AAF}" type="parTrans" cxnId="{9869620F-F964-4166-BB81-304A1963AE4E}">
      <dgm:prSet/>
      <dgm:spPr/>
      <dgm:t>
        <a:bodyPr/>
        <a:lstStyle/>
        <a:p>
          <a:endParaRPr lang="tr-TR"/>
        </a:p>
      </dgm:t>
    </dgm:pt>
    <dgm:pt modelId="{260A4651-3A29-434F-8EA4-5FF68474FECE}" type="sibTrans" cxnId="{9869620F-F964-4166-BB81-304A1963AE4E}">
      <dgm:prSet/>
      <dgm:spPr/>
      <dgm:t>
        <a:bodyPr/>
        <a:lstStyle/>
        <a:p>
          <a:endParaRPr lang="tr-TR"/>
        </a:p>
      </dgm:t>
    </dgm:pt>
    <dgm:pt modelId="{6D62C999-8193-46ED-82DD-E7D6F7F6F1F5}">
      <dgm:prSet phldrT="[Metin]" custT="1"/>
      <dgm:spPr>
        <a:solidFill>
          <a:schemeClr val="bg2"/>
        </a:solidFill>
      </dgm:spPr>
      <dgm:t>
        <a:bodyPr/>
        <a:lstStyle/>
        <a:p>
          <a:r>
            <a:rPr lang="tr-TR" sz="2000" b="1" dirty="0" smtClean="0">
              <a:solidFill>
                <a:schemeClr val="tx1"/>
              </a:solidFill>
              <a:latin typeface="Calibri" pitchFamily="34" charset="0"/>
              <a:cs typeface="Calibri" pitchFamily="34" charset="0"/>
            </a:rPr>
            <a:t>İntranet/İnternet Erişiminin Sağlanması</a:t>
          </a:r>
          <a:endParaRPr lang="tr-TR" sz="2000" b="1" dirty="0">
            <a:solidFill>
              <a:schemeClr val="tx1"/>
            </a:solidFill>
            <a:latin typeface="Calibri" pitchFamily="34" charset="0"/>
            <a:cs typeface="Calibri" pitchFamily="34" charset="0"/>
          </a:endParaRPr>
        </a:p>
      </dgm:t>
    </dgm:pt>
    <dgm:pt modelId="{ED600B61-A264-4C7F-BB7E-F8C94472F02F}" type="parTrans" cxnId="{F666FFC6-C62B-4CBA-84DA-1CA7AF5C7080}">
      <dgm:prSet/>
      <dgm:spPr/>
      <dgm:t>
        <a:bodyPr/>
        <a:lstStyle/>
        <a:p>
          <a:endParaRPr lang="tr-TR"/>
        </a:p>
      </dgm:t>
    </dgm:pt>
    <dgm:pt modelId="{89F3F42A-1025-4AB8-BBDC-0BE928808050}" type="sibTrans" cxnId="{F666FFC6-C62B-4CBA-84DA-1CA7AF5C7080}">
      <dgm:prSet/>
      <dgm:spPr/>
      <dgm:t>
        <a:bodyPr/>
        <a:lstStyle/>
        <a:p>
          <a:endParaRPr lang="tr-TR"/>
        </a:p>
      </dgm:t>
    </dgm:pt>
    <dgm:pt modelId="{EA0D539E-9FEE-43D2-ACE9-8C8C4071D522}">
      <dgm:prSet phldrT="[Metin]" custT="1"/>
      <dgm:spPr>
        <a:solidFill>
          <a:schemeClr val="bg2"/>
        </a:solidFill>
      </dgm:spPr>
      <dgm:t>
        <a:bodyPr/>
        <a:lstStyle/>
        <a:p>
          <a:r>
            <a:rPr lang="tr-TR" sz="2000" b="1" dirty="0" smtClean="0">
              <a:solidFill>
                <a:schemeClr val="tx1"/>
              </a:solidFill>
              <a:latin typeface="Calibri" pitchFamily="34" charset="0"/>
              <a:cs typeface="Calibri" pitchFamily="34" charset="0"/>
            </a:rPr>
            <a:t>E-İçeriklerin Sunulacağı Veri Merkezinin Kurulması</a:t>
          </a:r>
          <a:endParaRPr lang="tr-TR" sz="2000" b="1" dirty="0">
            <a:solidFill>
              <a:schemeClr val="tx1"/>
            </a:solidFill>
            <a:latin typeface="Calibri" pitchFamily="34" charset="0"/>
            <a:cs typeface="Calibri" pitchFamily="34" charset="0"/>
          </a:endParaRPr>
        </a:p>
      </dgm:t>
    </dgm:pt>
    <dgm:pt modelId="{DA36EAA4-D61D-4821-BD2D-04FC9F6F2277}" type="parTrans" cxnId="{A604CB04-E6F4-4FDB-9585-2275691F4AA4}">
      <dgm:prSet/>
      <dgm:spPr/>
      <dgm:t>
        <a:bodyPr/>
        <a:lstStyle/>
        <a:p>
          <a:endParaRPr lang="tr-TR"/>
        </a:p>
      </dgm:t>
    </dgm:pt>
    <dgm:pt modelId="{1C98E62E-F3BB-49C9-A6B4-F046FE02F309}" type="sibTrans" cxnId="{A604CB04-E6F4-4FDB-9585-2275691F4AA4}">
      <dgm:prSet/>
      <dgm:spPr/>
      <dgm:t>
        <a:bodyPr/>
        <a:lstStyle/>
        <a:p>
          <a:endParaRPr lang="tr-TR"/>
        </a:p>
      </dgm:t>
    </dgm:pt>
    <dgm:pt modelId="{5A376B95-D32B-4F04-8CAF-C1A97551BE4B}" type="pres">
      <dgm:prSet presAssocID="{17923757-DACF-44D7-BADC-A3C77982D0C1}" presName="Name0" presStyleCnt="0">
        <dgm:presLayoutVars>
          <dgm:dir/>
          <dgm:resizeHandles val="exact"/>
        </dgm:presLayoutVars>
      </dgm:prSet>
      <dgm:spPr/>
    </dgm:pt>
    <dgm:pt modelId="{3D5D9FDA-7875-4DFF-89F5-0D50AB2C1961}" type="pres">
      <dgm:prSet presAssocID="{17923757-DACF-44D7-BADC-A3C77982D0C1}" presName="fgShape" presStyleLbl="fgShp" presStyleIdx="0" presStyleCnt="1" custScaleX="74728"/>
      <dgm:spPr>
        <a:solidFill>
          <a:schemeClr val="accent1"/>
        </a:solidFill>
      </dgm:spPr>
    </dgm:pt>
    <dgm:pt modelId="{79A2ED50-CC28-4587-A435-AF93EA7E2333}" type="pres">
      <dgm:prSet presAssocID="{17923757-DACF-44D7-BADC-A3C77982D0C1}" presName="linComp" presStyleCnt="0"/>
      <dgm:spPr/>
    </dgm:pt>
    <dgm:pt modelId="{F86DE73C-A5E2-499F-A548-98F994983D5B}" type="pres">
      <dgm:prSet presAssocID="{C6F4DDA7-4AF4-409F-B36D-8A0D8D1B74EC}" presName="compNode" presStyleCnt="0"/>
      <dgm:spPr/>
    </dgm:pt>
    <dgm:pt modelId="{E2E49954-96B8-453F-A342-E9D9098D5CCC}" type="pres">
      <dgm:prSet presAssocID="{C6F4DDA7-4AF4-409F-B36D-8A0D8D1B74EC}" presName="bkgdShape" presStyleLbl="node1" presStyleIdx="0" presStyleCnt="3" custLinFactNeighborX="-3253"/>
      <dgm:spPr/>
      <dgm:t>
        <a:bodyPr/>
        <a:lstStyle/>
        <a:p>
          <a:endParaRPr lang="tr-TR"/>
        </a:p>
      </dgm:t>
    </dgm:pt>
    <dgm:pt modelId="{D08346C9-9A28-4CB5-B6C1-0FA1AA56ACF5}" type="pres">
      <dgm:prSet presAssocID="{C6F4DDA7-4AF4-409F-B36D-8A0D8D1B74EC}" presName="nodeTx" presStyleLbl="node1" presStyleIdx="0" presStyleCnt="3">
        <dgm:presLayoutVars>
          <dgm:bulletEnabled val="1"/>
        </dgm:presLayoutVars>
      </dgm:prSet>
      <dgm:spPr/>
      <dgm:t>
        <a:bodyPr/>
        <a:lstStyle/>
        <a:p>
          <a:endParaRPr lang="tr-TR"/>
        </a:p>
      </dgm:t>
    </dgm:pt>
    <dgm:pt modelId="{F676263B-1DDC-44C5-BDC9-9A6768922D6C}" type="pres">
      <dgm:prSet presAssocID="{C6F4DDA7-4AF4-409F-B36D-8A0D8D1B74EC}" presName="invisiNode" presStyleLbl="node1" presStyleIdx="0" presStyleCnt="3"/>
      <dgm:spPr/>
    </dgm:pt>
    <dgm:pt modelId="{C9EB99E3-1AA5-4479-8E8B-A13AE5D411E0}" type="pres">
      <dgm:prSet presAssocID="{C6F4DDA7-4AF4-409F-B36D-8A0D8D1B74EC}" presName="imagNode" presStyleLbl="fgImgPlace1" presStyleIdx="0" presStyleCnt="3" custScaleX="109612" custScaleY="110090"/>
      <dgm:spPr>
        <a:blipFill rotWithShape="0">
          <a:blip xmlns:r="http://schemas.openxmlformats.org/officeDocument/2006/relationships" r:embed="rId1"/>
          <a:stretch>
            <a:fillRect/>
          </a:stretch>
        </a:blipFill>
      </dgm:spPr>
    </dgm:pt>
    <dgm:pt modelId="{40D4DA50-CBF8-4B3E-BBA6-CFC1FE1E02BF}" type="pres">
      <dgm:prSet presAssocID="{260A4651-3A29-434F-8EA4-5FF68474FECE}" presName="sibTrans" presStyleLbl="sibTrans2D1" presStyleIdx="0" presStyleCnt="0"/>
      <dgm:spPr/>
      <dgm:t>
        <a:bodyPr/>
        <a:lstStyle/>
        <a:p>
          <a:endParaRPr lang="tr-TR"/>
        </a:p>
      </dgm:t>
    </dgm:pt>
    <dgm:pt modelId="{5C59B299-10D0-4FF0-B8C8-39E324CBAA37}" type="pres">
      <dgm:prSet presAssocID="{6D62C999-8193-46ED-82DD-E7D6F7F6F1F5}" presName="compNode" presStyleCnt="0"/>
      <dgm:spPr/>
    </dgm:pt>
    <dgm:pt modelId="{A06038C2-36F1-468F-94FB-298A3E4C2F20}" type="pres">
      <dgm:prSet presAssocID="{6D62C999-8193-46ED-82DD-E7D6F7F6F1F5}" presName="bkgdShape" presStyleLbl="node1" presStyleIdx="1" presStyleCnt="3"/>
      <dgm:spPr/>
      <dgm:t>
        <a:bodyPr/>
        <a:lstStyle/>
        <a:p>
          <a:endParaRPr lang="tr-TR"/>
        </a:p>
      </dgm:t>
    </dgm:pt>
    <dgm:pt modelId="{8A8456A0-2619-4B0F-891D-D82DCDBFA7FB}" type="pres">
      <dgm:prSet presAssocID="{6D62C999-8193-46ED-82DD-E7D6F7F6F1F5}" presName="nodeTx" presStyleLbl="node1" presStyleIdx="1" presStyleCnt="3">
        <dgm:presLayoutVars>
          <dgm:bulletEnabled val="1"/>
        </dgm:presLayoutVars>
      </dgm:prSet>
      <dgm:spPr/>
      <dgm:t>
        <a:bodyPr/>
        <a:lstStyle/>
        <a:p>
          <a:endParaRPr lang="tr-TR"/>
        </a:p>
      </dgm:t>
    </dgm:pt>
    <dgm:pt modelId="{F038CF75-FB3F-4919-A5A3-E830E776F72A}" type="pres">
      <dgm:prSet presAssocID="{6D62C999-8193-46ED-82DD-E7D6F7F6F1F5}" presName="invisiNode" presStyleLbl="node1" presStyleIdx="1" presStyleCnt="3"/>
      <dgm:spPr/>
    </dgm:pt>
    <dgm:pt modelId="{4CE63BD7-77A6-4947-A531-42BD4B25AB0D}" type="pres">
      <dgm:prSet presAssocID="{6D62C999-8193-46ED-82DD-E7D6F7F6F1F5}" presName="imagNode" presStyleLbl="fgImgPlace1" presStyleIdx="1" presStyleCnt="3" custScaleX="127701" custScaleY="113387"/>
      <dgm:spPr>
        <a:blipFill rotWithShape="0">
          <a:blip xmlns:r="http://schemas.openxmlformats.org/officeDocument/2006/relationships" r:embed="rId2"/>
          <a:stretch>
            <a:fillRect/>
          </a:stretch>
        </a:blipFill>
      </dgm:spPr>
    </dgm:pt>
    <dgm:pt modelId="{E3918FE7-583F-4A6F-8B99-A551089037E6}" type="pres">
      <dgm:prSet presAssocID="{89F3F42A-1025-4AB8-BBDC-0BE928808050}" presName="sibTrans" presStyleLbl="sibTrans2D1" presStyleIdx="0" presStyleCnt="0"/>
      <dgm:spPr/>
      <dgm:t>
        <a:bodyPr/>
        <a:lstStyle/>
        <a:p>
          <a:endParaRPr lang="tr-TR"/>
        </a:p>
      </dgm:t>
    </dgm:pt>
    <dgm:pt modelId="{7817F931-988F-4793-8073-94F82EF541E1}" type="pres">
      <dgm:prSet presAssocID="{EA0D539E-9FEE-43D2-ACE9-8C8C4071D522}" presName="compNode" presStyleCnt="0"/>
      <dgm:spPr/>
    </dgm:pt>
    <dgm:pt modelId="{E58F2AF5-056C-498D-9874-4C63E1B2CABE}" type="pres">
      <dgm:prSet presAssocID="{EA0D539E-9FEE-43D2-ACE9-8C8C4071D522}" presName="bkgdShape" presStyleLbl="node1" presStyleIdx="2" presStyleCnt="3"/>
      <dgm:spPr/>
      <dgm:t>
        <a:bodyPr/>
        <a:lstStyle/>
        <a:p>
          <a:endParaRPr lang="tr-TR"/>
        </a:p>
      </dgm:t>
    </dgm:pt>
    <dgm:pt modelId="{9FB472B9-CCF9-42A2-83C2-D9446C3745C6}" type="pres">
      <dgm:prSet presAssocID="{EA0D539E-9FEE-43D2-ACE9-8C8C4071D522}" presName="nodeTx" presStyleLbl="node1" presStyleIdx="2" presStyleCnt="3">
        <dgm:presLayoutVars>
          <dgm:bulletEnabled val="1"/>
        </dgm:presLayoutVars>
      </dgm:prSet>
      <dgm:spPr/>
      <dgm:t>
        <a:bodyPr/>
        <a:lstStyle/>
        <a:p>
          <a:endParaRPr lang="tr-TR"/>
        </a:p>
      </dgm:t>
    </dgm:pt>
    <dgm:pt modelId="{43BE1914-3CD7-45DB-ACD4-957F77EB9508}" type="pres">
      <dgm:prSet presAssocID="{EA0D539E-9FEE-43D2-ACE9-8C8C4071D522}" presName="invisiNode" presStyleLbl="node1" presStyleIdx="2" presStyleCnt="3"/>
      <dgm:spPr/>
    </dgm:pt>
    <dgm:pt modelId="{9D09C722-7AA4-4E0F-9855-70F86D1788E0}" type="pres">
      <dgm:prSet presAssocID="{EA0D539E-9FEE-43D2-ACE9-8C8C4071D522}" presName="imagNode" presStyleLbl="fgImgPlace1" presStyleIdx="2" presStyleCnt="3" custScaleX="124507" custScaleY="110089"/>
      <dgm:spPr>
        <a:blipFill rotWithShape="0">
          <a:blip xmlns:r="http://schemas.openxmlformats.org/officeDocument/2006/relationships" r:embed="rId3"/>
          <a:stretch>
            <a:fillRect/>
          </a:stretch>
        </a:blipFill>
      </dgm:spPr>
    </dgm:pt>
  </dgm:ptLst>
  <dgm:cxnLst>
    <dgm:cxn modelId="{AA07F05E-A489-482A-9CA6-837011D97BB1}" type="presOf" srcId="{6D62C999-8193-46ED-82DD-E7D6F7F6F1F5}" destId="{A06038C2-36F1-468F-94FB-298A3E4C2F20}" srcOrd="0" destOrd="0" presId="urn:microsoft.com/office/officeart/2005/8/layout/hList7#1"/>
    <dgm:cxn modelId="{213C969E-1006-45CC-AF28-9CA081771A0E}" type="presOf" srcId="{6D62C999-8193-46ED-82DD-E7D6F7F6F1F5}" destId="{8A8456A0-2619-4B0F-891D-D82DCDBFA7FB}" srcOrd="1" destOrd="0" presId="urn:microsoft.com/office/officeart/2005/8/layout/hList7#1"/>
    <dgm:cxn modelId="{A604CB04-E6F4-4FDB-9585-2275691F4AA4}" srcId="{17923757-DACF-44D7-BADC-A3C77982D0C1}" destId="{EA0D539E-9FEE-43D2-ACE9-8C8C4071D522}" srcOrd="2" destOrd="0" parTransId="{DA36EAA4-D61D-4821-BD2D-04FC9F6F2277}" sibTransId="{1C98E62E-F3BB-49C9-A6B4-F046FE02F309}"/>
    <dgm:cxn modelId="{5ECB8B38-80DA-4C0C-9707-9AC8F8C4B23E}" type="presOf" srcId="{260A4651-3A29-434F-8EA4-5FF68474FECE}" destId="{40D4DA50-CBF8-4B3E-BBA6-CFC1FE1E02BF}" srcOrd="0" destOrd="0" presId="urn:microsoft.com/office/officeart/2005/8/layout/hList7#1"/>
    <dgm:cxn modelId="{9869620F-F964-4166-BB81-304A1963AE4E}" srcId="{17923757-DACF-44D7-BADC-A3C77982D0C1}" destId="{C6F4DDA7-4AF4-409F-B36D-8A0D8D1B74EC}" srcOrd="0" destOrd="0" parTransId="{17E91500-4706-4BC2-AA49-B1817AB71AAF}" sibTransId="{260A4651-3A29-434F-8EA4-5FF68474FECE}"/>
    <dgm:cxn modelId="{C4A48243-9355-4583-BF5B-89E332EF3B4E}" type="presOf" srcId="{C6F4DDA7-4AF4-409F-B36D-8A0D8D1B74EC}" destId="{E2E49954-96B8-453F-A342-E9D9098D5CCC}" srcOrd="0" destOrd="0" presId="urn:microsoft.com/office/officeart/2005/8/layout/hList7#1"/>
    <dgm:cxn modelId="{6C324B67-5B86-4FF3-93CE-9E2F72989097}" type="presOf" srcId="{17923757-DACF-44D7-BADC-A3C77982D0C1}" destId="{5A376B95-D32B-4F04-8CAF-C1A97551BE4B}" srcOrd="0" destOrd="0" presId="urn:microsoft.com/office/officeart/2005/8/layout/hList7#1"/>
    <dgm:cxn modelId="{F666FFC6-C62B-4CBA-84DA-1CA7AF5C7080}" srcId="{17923757-DACF-44D7-BADC-A3C77982D0C1}" destId="{6D62C999-8193-46ED-82DD-E7D6F7F6F1F5}" srcOrd="1" destOrd="0" parTransId="{ED600B61-A264-4C7F-BB7E-F8C94472F02F}" sibTransId="{89F3F42A-1025-4AB8-BBDC-0BE928808050}"/>
    <dgm:cxn modelId="{E123DEC0-734D-46D8-9B43-146C3D9509B6}" type="presOf" srcId="{89F3F42A-1025-4AB8-BBDC-0BE928808050}" destId="{E3918FE7-583F-4A6F-8B99-A551089037E6}" srcOrd="0" destOrd="0" presId="urn:microsoft.com/office/officeart/2005/8/layout/hList7#1"/>
    <dgm:cxn modelId="{C0199526-923F-48DE-852B-6AFB67EE4044}" type="presOf" srcId="{EA0D539E-9FEE-43D2-ACE9-8C8C4071D522}" destId="{9FB472B9-CCF9-42A2-83C2-D9446C3745C6}" srcOrd="1" destOrd="0" presId="urn:microsoft.com/office/officeart/2005/8/layout/hList7#1"/>
    <dgm:cxn modelId="{9CFF22A2-4B90-4A94-A07F-D0D405F50B33}" type="presOf" srcId="{EA0D539E-9FEE-43D2-ACE9-8C8C4071D522}" destId="{E58F2AF5-056C-498D-9874-4C63E1B2CABE}" srcOrd="0" destOrd="0" presId="urn:microsoft.com/office/officeart/2005/8/layout/hList7#1"/>
    <dgm:cxn modelId="{4437D188-5CF5-43E7-BD06-3444409163C2}" type="presOf" srcId="{C6F4DDA7-4AF4-409F-B36D-8A0D8D1B74EC}" destId="{D08346C9-9A28-4CB5-B6C1-0FA1AA56ACF5}" srcOrd="1" destOrd="0" presId="urn:microsoft.com/office/officeart/2005/8/layout/hList7#1"/>
    <dgm:cxn modelId="{8D8282B2-5149-4898-B083-5E3787F8B737}" type="presParOf" srcId="{5A376B95-D32B-4F04-8CAF-C1A97551BE4B}" destId="{3D5D9FDA-7875-4DFF-89F5-0D50AB2C1961}" srcOrd="0" destOrd="0" presId="urn:microsoft.com/office/officeart/2005/8/layout/hList7#1"/>
    <dgm:cxn modelId="{5D089ADB-A467-4E77-973A-E1CAD97816C7}" type="presParOf" srcId="{5A376B95-D32B-4F04-8CAF-C1A97551BE4B}" destId="{79A2ED50-CC28-4587-A435-AF93EA7E2333}" srcOrd="1" destOrd="0" presId="urn:microsoft.com/office/officeart/2005/8/layout/hList7#1"/>
    <dgm:cxn modelId="{3956AA9B-607F-4308-A944-09EFD7CC1989}" type="presParOf" srcId="{79A2ED50-CC28-4587-A435-AF93EA7E2333}" destId="{F86DE73C-A5E2-499F-A548-98F994983D5B}" srcOrd="0" destOrd="0" presId="urn:microsoft.com/office/officeart/2005/8/layout/hList7#1"/>
    <dgm:cxn modelId="{C21CB0F2-0D34-40B2-B192-69EF27DD12D4}" type="presParOf" srcId="{F86DE73C-A5E2-499F-A548-98F994983D5B}" destId="{E2E49954-96B8-453F-A342-E9D9098D5CCC}" srcOrd="0" destOrd="0" presId="urn:microsoft.com/office/officeart/2005/8/layout/hList7#1"/>
    <dgm:cxn modelId="{1D072329-7CF1-4633-8475-B1349A1D9371}" type="presParOf" srcId="{F86DE73C-A5E2-499F-A548-98F994983D5B}" destId="{D08346C9-9A28-4CB5-B6C1-0FA1AA56ACF5}" srcOrd="1" destOrd="0" presId="urn:microsoft.com/office/officeart/2005/8/layout/hList7#1"/>
    <dgm:cxn modelId="{A8114C01-F469-4913-B889-77F90ECD36A5}" type="presParOf" srcId="{F86DE73C-A5E2-499F-A548-98F994983D5B}" destId="{F676263B-1DDC-44C5-BDC9-9A6768922D6C}" srcOrd="2" destOrd="0" presId="urn:microsoft.com/office/officeart/2005/8/layout/hList7#1"/>
    <dgm:cxn modelId="{86B79394-00A2-4855-8B76-EDDC0D948137}" type="presParOf" srcId="{F86DE73C-A5E2-499F-A548-98F994983D5B}" destId="{C9EB99E3-1AA5-4479-8E8B-A13AE5D411E0}" srcOrd="3" destOrd="0" presId="urn:microsoft.com/office/officeart/2005/8/layout/hList7#1"/>
    <dgm:cxn modelId="{FEB78A9C-C754-4073-88C5-827F7B61F21B}" type="presParOf" srcId="{79A2ED50-CC28-4587-A435-AF93EA7E2333}" destId="{40D4DA50-CBF8-4B3E-BBA6-CFC1FE1E02BF}" srcOrd="1" destOrd="0" presId="urn:microsoft.com/office/officeart/2005/8/layout/hList7#1"/>
    <dgm:cxn modelId="{3C11442D-4176-421D-8095-24D0983C33FE}" type="presParOf" srcId="{79A2ED50-CC28-4587-A435-AF93EA7E2333}" destId="{5C59B299-10D0-4FF0-B8C8-39E324CBAA37}" srcOrd="2" destOrd="0" presId="urn:microsoft.com/office/officeart/2005/8/layout/hList7#1"/>
    <dgm:cxn modelId="{391F548D-E575-4733-A770-9D6966ABAE2B}" type="presParOf" srcId="{5C59B299-10D0-4FF0-B8C8-39E324CBAA37}" destId="{A06038C2-36F1-468F-94FB-298A3E4C2F20}" srcOrd="0" destOrd="0" presId="urn:microsoft.com/office/officeart/2005/8/layout/hList7#1"/>
    <dgm:cxn modelId="{58FDE889-B0AC-4C0A-8FA5-0020014BB9B7}" type="presParOf" srcId="{5C59B299-10D0-4FF0-B8C8-39E324CBAA37}" destId="{8A8456A0-2619-4B0F-891D-D82DCDBFA7FB}" srcOrd="1" destOrd="0" presId="urn:microsoft.com/office/officeart/2005/8/layout/hList7#1"/>
    <dgm:cxn modelId="{3D1C4A75-985C-470C-8C0A-CF77FB4D6FFC}" type="presParOf" srcId="{5C59B299-10D0-4FF0-B8C8-39E324CBAA37}" destId="{F038CF75-FB3F-4919-A5A3-E830E776F72A}" srcOrd="2" destOrd="0" presId="urn:microsoft.com/office/officeart/2005/8/layout/hList7#1"/>
    <dgm:cxn modelId="{7822D8ED-5887-49A7-8743-E68D33D92CBC}" type="presParOf" srcId="{5C59B299-10D0-4FF0-B8C8-39E324CBAA37}" destId="{4CE63BD7-77A6-4947-A531-42BD4B25AB0D}" srcOrd="3" destOrd="0" presId="urn:microsoft.com/office/officeart/2005/8/layout/hList7#1"/>
    <dgm:cxn modelId="{33EA5342-C72F-4126-94B3-57293FEB06B7}" type="presParOf" srcId="{79A2ED50-CC28-4587-A435-AF93EA7E2333}" destId="{E3918FE7-583F-4A6F-8B99-A551089037E6}" srcOrd="3" destOrd="0" presId="urn:microsoft.com/office/officeart/2005/8/layout/hList7#1"/>
    <dgm:cxn modelId="{4317A16A-E02D-4399-8513-64D9EDB08269}" type="presParOf" srcId="{79A2ED50-CC28-4587-A435-AF93EA7E2333}" destId="{7817F931-988F-4793-8073-94F82EF541E1}" srcOrd="4" destOrd="0" presId="urn:microsoft.com/office/officeart/2005/8/layout/hList7#1"/>
    <dgm:cxn modelId="{A29AAA8F-0434-4C44-9994-77409A4530E8}" type="presParOf" srcId="{7817F931-988F-4793-8073-94F82EF541E1}" destId="{E58F2AF5-056C-498D-9874-4C63E1B2CABE}" srcOrd="0" destOrd="0" presId="urn:microsoft.com/office/officeart/2005/8/layout/hList7#1"/>
    <dgm:cxn modelId="{237E915F-1DB3-4354-8018-A89A3A3A321F}" type="presParOf" srcId="{7817F931-988F-4793-8073-94F82EF541E1}" destId="{9FB472B9-CCF9-42A2-83C2-D9446C3745C6}" srcOrd="1" destOrd="0" presId="urn:microsoft.com/office/officeart/2005/8/layout/hList7#1"/>
    <dgm:cxn modelId="{E1FED708-7145-4C93-9664-DF2CB66E8D2F}" type="presParOf" srcId="{7817F931-988F-4793-8073-94F82EF541E1}" destId="{43BE1914-3CD7-45DB-ACD4-957F77EB9508}" srcOrd="2" destOrd="0" presId="urn:microsoft.com/office/officeart/2005/8/layout/hList7#1"/>
    <dgm:cxn modelId="{0E929C94-8FA4-42EA-8876-06EED59A9700}" type="presParOf" srcId="{7817F931-988F-4793-8073-94F82EF541E1}" destId="{9D09C722-7AA4-4E0F-9855-70F86D1788E0}" srcOrd="3" destOrd="0" presId="urn:microsoft.com/office/officeart/2005/8/layout/hList7#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5C5FC242-9CF5-4EAA-B79B-5C8542EDF82A}" type="doc">
      <dgm:prSet loTypeId="urn:microsoft.com/office/officeart/2005/8/layout/process4" loCatId="list" qsTypeId="urn:microsoft.com/office/officeart/2005/8/quickstyle/simple3" qsCatId="simple" csTypeId="urn:microsoft.com/office/officeart/2005/8/colors/accent1_2" csCatId="accent1" phldr="1"/>
      <dgm:spPr/>
      <dgm:t>
        <a:bodyPr/>
        <a:lstStyle/>
        <a:p>
          <a:endParaRPr lang="en-US"/>
        </a:p>
      </dgm:t>
    </dgm:pt>
    <dgm:pt modelId="{BFAC61DA-D803-483C-A575-7C4BA12906C9}">
      <dgm:prSet phldrT="[Metin]" custT="1"/>
      <dgm:spPr>
        <a:solidFill>
          <a:srgbClr val="92D050"/>
        </a:solidFill>
      </dgm:spPr>
      <dgm:t>
        <a:bodyPr/>
        <a:lstStyle/>
        <a:p>
          <a:r>
            <a:rPr lang="tr-TR" sz="1800" b="1" dirty="0" smtClean="0">
              <a:latin typeface="Calibri" pitchFamily="34" charset="0"/>
              <a:cs typeface="Calibri" pitchFamily="34" charset="0"/>
            </a:rPr>
            <a:t>Teknik şartnameler hazırlanarak Ulaştırma Bakanlığına gönderildi. </a:t>
          </a:r>
          <a:endParaRPr lang="en-US" sz="1800" b="1" dirty="0">
            <a:latin typeface="Calibri" pitchFamily="34" charset="0"/>
            <a:cs typeface="Calibri" pitchFamily="34" charset="0"/>
          </a:endParaRPr>
        </a:p>
      </dgm:t>
    </dgm:pt>
    <dgm:pt modelId="{1731631F-F05B-4A41-96CF-4049CC467BF1}" type="parTrans" cxnId="{9B007F86-3BB8-4560-B90D-0D0D6E5181A0}">
      <dgm:prSet/>
      <dgm:spPr/>
      <dgm:t>
        <a:bodyPr/>
        <a:lstStyle/>
        <a:p>
          <a:endParaRPr lang="en-US" sz="1800" b="1">
            <a:latin typeface="Calibri" pitchFamily="34" charset="0"/>
            <a:cs typeface="Calibri" pitchFamily="34" charset="0"/>
          </a:endParaRPr>
        </a:p>
      </dgm:t>
    </dgm:pt>
    <dgm:pt modelId="{F5AE916A-96BA-45A1-B67B-82E7C9F4D487}" type="sibTrans" cxnId="{9B007F86-3BB8-4560-B90D-0D0D6E5181A0}">
      <dgm:prSet/>
      <dgm:spPr/>
      <dgm:t>
        <a:bodyPr/>
        <a:lstStyle/>
        <a:p>
          <a:endParaRPr lang="en-US" sz="1800" b="1">
            <a:latin typeface="Calibri" pitchFamily="34" charset="0"/>
            <a:cs typeface="Calibri" pitchFamily="34" charset="0"/>
          </a:endParaRPr>
        </a:p>
      </dgm:t>
    </dgm:pt>
    <dgm:pt modelId="{2D40309C-2ECE-4177-AB4A-924579893914}">
      <dgm:prSet custT="1"/>
      <dgm:spPr>
        <a:solidFill>
          <a:srgbClr val="92D050"/>
        </a:solidFill>
      </dgm:spPr>
      <dgm:t>
        <a:bodyPr/>
        <a:lstStyle/>
        <a:p>
          <a:r>
            <a:rPr lang="tr-TR" sz="1800" b="1" dirty="0" smtClean="0">
              <a:latin typeface="Calibri" pitchFamily="34" charset="0"/>
              <a:cs typeface="Calibri" pitchFamily="34" charset="0"/>
            </a:rPr>
            <a:t>Ağ Altyapı teknik şartname taslağı Yatırım ve Tesisler Dairesi Başkanlığı ile resmi yazı ekinde paylaşıldı. </a:t>
          </a:r>
          <a:endParaRPr lang="en-US" sz="1800" b="1" dirty="0">
            <a:latin typeface="Calibri" pitchFamily="34" charset="0"/>
            <a:cs typeface="Calibri" pitchFamily="34" charset="0"/>
          </a:endParaRPr>
        </a:p>
      </dgm:t>
    </dgm:pt>
    <dgm:pt modelId="{2101978F-463D-495A-8626-607DEB5C0A20}" type="parTrans" cxnId="{56021CE9-F4AD-46C9-9743-1D96CA49D16B}">
      <dgm:prSet/>
      <dgm:spPr/>
      <dgm:t>
        <a:bodyPr/>
        <a:lstStyle/>
        <a:p>
          <a:endParaRPr lang="en-US" sz="1800" b="1">
            <a:latin typeface="Calibri" pitchFamily="34" charset="0"/>
            <a:cs typeface="Calibri" pitchFamily="34" charset="0"/>
          </a:endParaRPr>
        </a:p>
      </dgm:t>
    </dgm:pt>
    <dgm:pt modelId="{BB3479FC-5405-454B-9F69-507CD4AE465E}" type="sibTrans" cxnId="{56021CE9-F4AD-46C9-9743-1D96CA49D16B}">
      <dgm:prSet/>
      <dgm:spPr/>
      <dgm:t>
        <a:bodyPr/>
        <a:lstStyle/>
        <a:p>
          <a:endParaRPr lang="en-US" sz="1800" b="1">
            <a:latin typeface="Calibri" pitchFamily="34" charset="0"/>
            <a:cs typeface="Calibri" pitchFamily="34" charset="0"/>
          </a:endParaRPr>
        </a:p>
      </dgm:t>
    </dgm:pt>
    <dgm:pt modelId="{AD945CEC-EFD5-44F8-9842-40F32DEB1341}">
      <dgm:prSet custT="1"/>
      <dgm:spPr>
        <a:solidFill>
          <a:srgbClr val="92D050"/>
        </a:solidFill>
      </dgm:spPr>
      <dgm:t>
        <a:bodyPr/>
        <a:lstStyle/>
        <a:p>
          <a:r>
            <a:rPr lang="tr-TR" sz="1800" b="1" dirty="0" smtClean="0">
              <a:latin typeface="Calibri" pitchFamily="34" charset="0"/>
              <a:cs typeface="Calibri" pitchFamily="34" charset="0"/>
            </a:rPr>
            <a:t>Bilinçli ve güvenli BT ve internet kullanımının sosyal ve hukuki boyutlarının Eğitimde Fatih Projesi içerisinde planlanıp uygulanabilmesi için Genel Müdürlüğümüz personelinden çalışma grubu oluşturuldu ve çalışmalarına başladı. </a:t>
          </a:r>
          <a:endParaRPr lang="en-US" sz="1800" b="1" dirty="0">
            <a:latin typeface="Calibri" pitchFamily="34" charset="0"/>
            <a:cs typeface="Calibri" pitchFamily="34" charset="0"/>
          </a:endParaRPr>
        </a:p>
      </dgm:t>
    </dgm:pt>
    <dgm:pt modelId="{6F1D8DD3-2762-46B2-9ACC-5E18C4D19B61}" type="parTrans" cxnId="{AF94C286-DFFA-47A8-ADF1-3AA351B0BDA9}">
      <dgm:prSet/>
      <dgm:spPr/>
      <dgm:t>
        <a:bodyPr/>
        <a:lstStyle/>
        <a:p>
          <a:endParaRPr lang="en-US" sz="1800" b="1">
            <a:latin typeface="Calibri" pitchFamily="34" charset="0"/>
            <a:cs typeface="Calibri" pitchFamily="34" charset="0"/>
          </a:endParaRPr>
        </a:p>
      </dgm:t>
    </dgm:pt>
    <dgm:pt modelId="{0E98B422-F9C7-429A-B486-A103CE9EE089}" type="sibTrans" cxnId="{AF94C286-DFFA-47A8-ADF1-3AA351B0BDA9}">
      <dgm:prSet/>
      <dgm:spPr/>
      <dgm:t>
        <a:bodyPr/>
        <a:lstStyle/>
        <a:p>
          <a:endParaRPr lang="en-US" sz="1800" b="1">
            <a:latin typeface="Calibri" pitchFamily="34" charset="0"/>
            <a:cs typeface="Calibri" pitchFamily="34" charset="0"/>
          </a:endParaRPr>
        </a:p>
      </dgm:t>
    </dgm:pt>
    <dgm:pt modelId="{F7CC1227-C3E6-4A31-B5D0-38286EFB3B1C}">
      <dgm:prSet custT="1"/>
      <dgm:spPr>
        <a:solidFill>
          <a:srgbClr val="92D050"/>
        </a:solidFill>
      </dgm:spPr>
      <dgm:t>
        <a:bodyPr/>
        <a:lstStyle/>
        <a:p>
          <a:r>
            <a:rPr lang="tr-TR" sz="1800" b="1" dirty="0" smtClean="0">
              <a:latin typeface="Calibri" pitchFamily="34" charset="0"/>
              <a:cs typeface="Calibri" pitchFamily="34" charset="0"/>
            </a:rPr>
            <a:t>Okulların yüksek hızlı ADSL ve Metro internet hatlarına kavuşturulabilmesi amacıyla Türk Telekom ve diğer operatörler ile teknik görüşmeler devam etmektedir. </a:t>
          </a:r>
          <a:endParaRPr lang="en-US" sz="1800" b="1" dirty="0">
            <a:latin typeface="Calibri" pitchFamily="34" charset="0"/>
            <a:cs typeface="Calibri" pitchFamily="34" charset="0"/>
          </a:endParaRPr>
        </a:p>
      </dgm:t>
    </dgm:pt>
    <dgm:pt modelId="{0519A403-B2A2-4AA4-A1AA-499385BA6FA2}" type="parTrans" cxnId="{BFBD7326-096B-4072-B5AB-AC544A37E6E4}">
      <dgm:prSet/>
      <dgm:spPr/>
      <dgm:t>
        <a:bodyPr/>
        <a:lstStyle/>
        <a:p>
          <a:endParaRPr lang="tr-TR"/>
        </a:p>
      </dgm:t>
    </dgm:pt>
    <dgm:pt modelId="{631996C6-8F60-43A2-93C6-D83C3F2FD2DC}" type="sibTrans" cxnId="{BFBD7326-096B-4072-B5AB-AC544A37E6E4}">
      <dgm:prSet/>
      <dgm:spPr/>
      <dgm:t>
        <a:bodyPr/>
        <a:lstStyle/>
        <a:p>
          <a:endParaRPr lang="tr-TR"/>
        </a:p>
      </dgm:t>
    </dgm:pt>
    <dgm:pt modelId="{AAD5C70C-5FFF-4992-B6EB-A5D8DB4B7796}">
      <dgm:prSet custT="1"/>
      <dgm:spPr>
        <a:solidFill>
          <a:srgbClr val="92D050"/>
        </a:solidFill>
      </dgm:spPr>
      <dgm:t>
        <a:bodyPr/>
        <a:lstStyle/>
        <a:p>
          <a:r>
            <a:rPr lang="tr-TR" sz="1800" b="1" dirty="0" smtClean="0">
              <a:latin typeface="Calibri" pitchFamily="34" charset="0"/>
              <a:cs typeface="Calibri" pitchFamily="34" charset="0"/>
            </a:rPr>
            <a:t>E-içeriklerin sunulacağı veri merkezinin alt yapısı konularında teknik çalışmalar devam etmektedir.</a:t>
          </a:r>
          <a:endParaRPr lang="en-US" sz="1800" b="1" dirty="0">
            <a:latin typeface="Calibri" pitchFamily="34" charset="0"/>
            <a:cs typeface="Calibri" pitchFamily="34" charset="0"/>
          </a:endParaRPr>
        </a:p>
      </dgm:t>
    </dgm:pt>
    <dgm:pt modelId="{887F9B57-C953-428D-AE0D-1B5007616414}" type="parTrans" cxnId="{D9E70B9C-3792-4F53-BD4B-514E02162C52}">
      <dgm:prSet/>
      <dgm:spPr/>
      <dgm:t>
        <a:bodyPr/>
        <a:lstStyle/>
        <a:p>
          <a:endParaRPr lang="tr-TR"/>
        </a:p>
      </dgm:t>
    </dgm:pt>
    <dgm:pt modelId="{B74251C0-FD8B-4B77-8CD2-04040FE06EFE}" type="sibTrans" cxnId="{D9E70B9C-3792-4F53-BD4B-514E02162C52}">
      <dgm:prSet/>
      <dgm:spPr/>
      <dgm:t>
        <a:bodyPr/>
        <a:lstStyle/>
        <a:p>
          <a:endParaRPr lang="tr-TR"/>
        </a:p>
      </dgm:t>
    </dgm:pt>
    <dgm:pt modelId="{157AFC6E-8178-4D33-9528-3B6DCDAFA2D0}" type="pres">
      <dgm:prSet presAssocID="{5C5FC242-9CF5-4EAA-B79B-5C8542EDF82A}" presName="Name0" presStyleCnt="0">
        <dgm:presLayoutVars>
          <dgm:dir/>
          <dgm:animLvl val="lvl"/>
          <dgm:resizeHandles val="exact"/>
        </dgm:presLayoutVars>
      </dgm:prSet>
      <dgm:spPr/>
      <dgm:t>
        <a:bodyPr/>
        <a:lstStyle/>
        <a:p>
          <a:endParaRPr lang="tr-TR"/>
        </a:p>
      </dgm:t>
    </dgm:pt>
    <dgm:pt modelId="{DBEA01A1-2317-4F01-ABB9-8F814C6B2647}" type="pres">
      <dgm:prSet presAssocID="{AAD5C70C-5FFF-4992-B6EB-A5D8DB4B7796}" presName="boxAndChildren" presStyleCnt="0"/>
      <dgm:spPr/>
    </dgm:pt>
    <dgm:pt modelId="{836549AF-E293-45D4-A1C3-F0CEC6BF6F22}" type="pres">
      <dgm:prSet presAssocID="{AAD5C70C-5FFF-4992-B6EB-A5D8DB4B7796}" presName="parentTextBox" presStyleLbl="node1" presStyleIdx="0" presStyleCnt="5" custScaleY="150173"/>
      <dgm:spPr/>
      <dgm:t>
        <a:bodyPr/>
        <a:lstStyle/>
        <a:p>
          <a:endParaRPr lang="tr-TR"/>
        </a:p>
      </dgm:t>
    </dgm:pt>
    <dgm:pt modelId="{8272DC06-C8ED-4877-A7CF-9D07E643EE0A}" type="pres">
      <dgm:prSet presAssocID="{631996C6-8F60-43A2-93C6-D83C3F2FD2DC}" presName="sp" presStyleCnt="0"/>
      <dgm:spPr/>
    </dgm:pt>
    <dgm:pt modelId="{AB3C0D04-8BB8-41F6-888D-DEFDFA049951}" type="pres">
      <dgm:prSet presAssocID="{F7CC1227-C3E6-4A31-B5D0-38286EFB3B1C}" presName="arrowAndChildren" presStyleCnt="0"/>
      <dgm:spPr/>
    </dgm:pt>
    <dgm:pt modelId="{CAB21684-8D7B-40C7-83A7-0F21669601E6}" type="pres">
      <dgm:prSet presAssocID="{F7CC1227-C3E6-4A31-B5D0-38286EFB3B1C}" presName="parentTextArrow" presStyleLbl="node1" presStyleIdx="1" presStyleCnt="5" custScaleY="197065"/>
      <dgm:spPr/>
      <dgm:t>
        <a:bodyPr/>
        <a:lstStyle/>
        <a:p>
          <a:endParaRPr lang="tr-TR"/>
        </a:p>
      </dgm:t>
    </dgm:pt>
    <dgm:pt modelId="{80B06615-C428-453F-A42D-044C7FF22CDA}" type="pres">
      <dgm:prSet presAssocID="{0E98B422-F9C7-429A-B486-A103CE9EE089}" presName="sp" presStyleCnt="0"/>
      <dgm:spPr/>
    </dgm:pt>
    <dgm:pt modelId="{67BF7804-384B-4AE0-BEE5-40F968694A39}" type="pres">
      <dgm:prSet presAssocID="{AD945CEC-EFD5-44F8-9842-40F32DEB1341}" presName="arrowAndChildren" presStyleCnt="0"/>
      <dgm:spPr/>
    </dgm:pt>
    <dgm:pt modelId="{32BF4726-ED52-4E69-8FEB-C0B6AFC4B86A}" type="pres">
      <dgm:prSet presAssocID="{AD945CEC-EFD5-44F8-9842-40F32DEB1341}" presName="parentTextArrow" presStyleLbl="node1" presStyleIdx="2" presStyleCnt="5" custScaleY="251391"/>
      <dgm:spPr/>
      <dgm:t>
        <a:bodyPr/>
        <a:lstStyle/>
        <a:p>
          <a:endParaRPr lang="tr-TR"/>
        </a:p>
      </dgm:t>
    </dgm:pt>
    <dgm:pt modelId="{5497EFA5-F13D-4711-A779-147C9CB87BE4}" type="pres">
      <dgm:prSet presAssocID="{BB3479FC-5405-454B-9F69-507CD4AE465E}" presName="sp" presStyleCnt="0"/>
      <dgm:spPr/>
    </dgm:pt>
    <dgm:pt modelId="{576D4AFB-6232-445E-8D81-FC5073B078A4}" type="pres">
      <dgm:prSet presAssocID="{2D40309C-2ECE-4177-AB4A-924579893914}" presName="arrowAndChildren" presStyleCnt="0"/>
      <dgm:spPr/>
    </dgm:pt>
    <dgm:pt modelId="{6C3F2484-3506-4F1B-A683-853E5BFBCA4E}" type="pres">
      <dgm:prSet presAssocID="{2D40309C-2ECE-4177-AB4A-924579893914}" presName="parentTextArrow" presStyleLbl="node1" presStyleIdx="3" presStyleCnt="5" custScaleY="135294"/>
      <dgm:spPr/>
      <dgm:t>
        <a:bodyPr/>
        <a:lstStyle/>
        <a:p>
          <a:endParaRPr lang="tr-TR"/>
        </a:p>
      </dgm:t>
    </dgm:pt>
    <dgm:pt modelId="{252AC229-A79C-444D-B9C4-4311C0A7CD2B}" type="pres">
      <dgm:prSet presAssocID="{F5AE916A-96BA-45A1-B67B-82E7C9F4D487}" presName="sp" presStyleCnt="0"/>
      <dgm:spPr/>
    </dgm:pt>
    <dgm:pt modelId="{E6DDC192-DCAE-41CA-A6E3-D49B94291FFC}" type="pres">
      <dgm:prSet presAssocID="{BFAC61DA-D803-483C-A575-7C4BA12906C9}" presName="arrowAndChildren" presStyleCnt="0"/>
      <dgm:spPr/>
    </dgm:pt>
    <dgm:pt modelId="{BD23C394-495D-4BB9-9DAC-6E7CB8B62612}" type="pres">
      <dgm:prSet presAssocID="{BFAC61DA-D803-483C-A575-7C4BA12906C9}" presName="parentTextArrow" presStyleLbl="node1" presStyleIdx="4" presStyleCnt="5"/>
      <dgm:spPr/>
      <dgm:t>
        <a:bodyPr/>
        <a:lstStyle/>
        <a:p>
          <a:endParaRPr lang="tr-TR"/>
        </a:p>
      </dgm:t>
    </dgm:pt>
  </dgm:ptLst>
  <dgm:cxnLst>
    <dgm:cxn modelId="{ED36F6E9-F86B-4161-A217-1B9AE05ADF39}" type="presOf" srcId="{5C5FC242-9CF5-4EAA-B79B-5C8542EDF82A}" destId="{157AFC6E-8178-4D33-9528-3B6DCDAFA2D0}" srcOrd="0" destOrd="0" presId="urn:microsoft.com/office/officeart/2005/8/layout/process4"/>
    <dgm:cxn modelId="{D9E70B9C-3792-4F53-BD4B-514E02162C52}" srcId="{5C5FC242-9CF5-4EAA-B79B-5C8542EDF82A}" destId="{AAD5C70C-5FFF-4992-B6EB-A5D8DB4B7796}" srcOrd="4" destOrd="0" parTransId="{887F9B57-C953-428D-AE0D-1B5007616414}" sibTransId="{B74251C0-FD8B-4B77-8CD2-04040FE06EFE}"/>
    <dgm:cxn modelId="{E288C51F-8779-4436-88A0-93FCBE52D2A6}" type="presOf" srcId="{BFAC61DA-D803-483C-A575-7C4BA12906C9}" destId="{BD23C394-495D-4BB9-9DAC-6E7CB8B62612}" srcOrd="0" destOrd="0" presId="urn:microsoft.com/office/officeart/2005/8/layout/process4"/>
    <dgm:cxn modelId="{E3668517-1756-4749-935D-A09C16D1A076}" type="presOf" srcId="{AD945CEC-EFD5-44F8-9842-40F32DEB1341}" destId="{32BF4726-ED52-4E69-8FEB-C0B6AFC4B86A}" srcOrd="0" destOrd="0" presId="urn:microsoft.com/office/officeart/2005/8/layout/process4"/>
    <dgm:cxn modelId="{4C253939-8AB4-479D-AC22-E564B845EFD9}" type="presOf" srcId="{2D40309C-2ECE-4177-AB4A-924579893914}" destId="{6C3F2484-3506-4F1B-A683-853E5BFBCA4E}" srcOrd="0" destOrd="0" presId="urn:microsoft.com/office/officeart/2005/8/layout/process4"/>
    <dgm:cxn modelId="{73A63C99-7C50-4E00-9CDA-8F0FD5111D01}" type="presOf" srcId="{F7CC1227-C3E6-4A31-B5D0-38286EFB3B1C}" destId="{CAB21684-8D7B-40C7-83A7-0F21669601E6}" srcOrd="0" destOrd="0" presId="urn:microsoft.com/office/officeart/2005/8/layout/process4"/>
    <dgm:cxn modelId="{AF94C286-DFFA-47A8-ADF1-3AA351B0BDA9}" srcId="{5C5FC242-9CF5-4EAA-B79B-5C8542EDF82A}" destId="{AD945CEC-EFD5-44F8-9842-40F32DEB1341}" srcOrd="2" destOrd="0" parTransId="{6F1D8DD3-2762-46B2-9ACC-5E18C4D19B61}" sibTransId="{0E98B422-F9C7-429A-B486-A103CE9EE089}"/>
    <dgm:cxn modelId="{56021CE9-F4AD-46C9-9743-1D96CA49D16B}" srcId="{5C5FC242-9CF5-4EAA-B79B-5C8542EDF82A}" destId="{2D40309C-2ECE-4177-AB4A-924579893914}" srcOrd="1" destOrd="0" parTransId="{2101978F-463D-495A-8626-607DEB5C0A20}" sibTransId="{BB3479FC-5405-454B-9F69-507CD4AE465E}"/>
    <dgm:cxn modelId="{BFBD7326-096B-4072-B5AB-AC544A37E6E4}" srcId="{5C5FC242-9CF5-4EAA-B79B-5C8542EDF82A}" destId="{F7CC1227-C3E6-4A31-B5D0-38286EFB3B1C}" srcOrd="3" destOrd="0" parTransId="{0519A403-B2A2-4AA4-A1AA-499385BA6FA2}" sibTransId="{631996C6-8F60-43A2-93C6-D83C3F2FD2DC}"/>
    <dgm:cxn modelId="{D44507C2-5F0F-436B-BE6F-5E44A4514F63}" type="presOf" srcId="{AAD5C70C-5FFF-4992-B6EB-A5D8DB4B7796}" destId="{836549AF-E293-45D4-A1C3-F0CEC6BF6F22}" srcOrd="0" destOrd="0" presId="urn:microsoft.com/office/officeart/2005/8/layout/process4"/>
    <dgm:cxn modelId="{9B007F86-3BB8-4560-B90D-0D0D6E5181A0}" srcId="{5C5FC242-9CF5-4EAA-B79B-5C8542EDF82A}" destId="{BFAC61DA-D803-483C-A575-7C4BA12906C9}" srcOrd="0" destOrd="0" parTransId="{1731631F-F05B-4A41-96CF-4049CC467BF1}" sibTransId="{F5AE916A-96BA-45A1-B67B-82E7C9F4D487}"/>
    <dgm:cxn modelId="{F3A290BF-E61E-44B4-88DF-5E27A0C37361}" type="presParOf" srcId="{157AFC6E-8178-4D33-9528-3B6DCDAFA2D0}" destId="{DBEA01A1-2317-4F01-ABB9-8F814C6B2647}" srcOrd="0" destOrd="0" presId="urn:microsoft.com/office/officeart/2005/8/layout/process4"/>
    <dgm:cxn modelId="{3A5554E2-F1AE-4C90-804E-905194953477}" type="presParOf" srcId="{DBEA01A1-2317-4F01-ABB9-8F814C6B2647}" destId="{836549AF-E293-45D4-A1C3-F0CEC6BF6F22}" srcOrd="0" destOrd="0" presId="urn:microsoft.com/office/officeart/2005/8/layout/process4"/>
    <dgm:cxn modelId="{5F98F8B4-0E74-40FE-8D0F-6DB5AF8DCE2A}" type="presParOf" srcId="{157AFC6E-8178-4D33-9528-3B6DCDAFA2D0}" destId="{8272DC06-C8ED-4877-A7CF-9D07E643EE0A}" srcOrd="1" destOrd="0" presId="urn:microsoft.com/office/officeart/2005/8/layout/process4"/>
    <dgm:cxn modelId="{47594A00-FE10-4EED-B3C4-46CA4EAEDA82}" type="presParOf" srcId="{157AFC6E-8178-4D33-9528-3B6DCDAFA2D0}" destId="{AB3C0D04-8BB8-41F6-888D-DEFDFA049951}" srcOrd="2" destOrd="0" presId="urn:microsoft.com/office/officeart/2005/8/layout/process4"/>
    <dgm:cxn modelId="{9BD79385-3099-46EE-957F-7F991F3C37BD}" type="presParOf" srcId="{AB3C0D04-8BB8-41F6-888D-DEFDFA049951}" destId="{CAB21684-8D7B-40C7-83A7-0F21669601E6}" srcOrd="0" destOrd="0" presId="urn:microsoft.com/office/officeart/2005/8/layout/process4"/>
    <dgm:cxn modelId="{D81D8729-1513-4C67-B1F4-C492C9616E25}" type="presParOf" srcId="{157AFC6E-8178-4D33-9528-3B6DCDAFA2D0}" destId="{80B06615-C428-453F-A42D-044C7FF22CDA}" srcOrd="3" destOrd="0" presId="urn:microsoft.com/office/officeart/2005/8/layout/process4"/>
    <dgm:cxn modelId="{969624A3-2F7B-4649-9D20-BE9711EA6EB2}" type="presParOf" srcId="{157AFC6E-8178-4D33-9528-3B6DCDAFA2D0}" destId="{67BF7804-384B-4AE0-BEE5-40F968694A39}" srcOrd="4" destOrd="0" presId="urn:microsoft.com/office/officeart/2005/8/layout/process4"/>
    <dgm:cxn modelId="{22A37A9A-5980-47BF-A796-72E60A6209A7}" type="presParOf" srcId="{67BF7804-384B-4AE0-BEE5-40F968694A39}" destId="{32BF4726-ED52-4E69-8FEB-C0B6AFC4B86A}" srcOrd="0" destOrd="0" presId="urn:microsoft.com/office/officeart/2005/8/layout/process4"/>
    <dgm:cxn modelId="{8FE0C789-BCD2-4887-8295-6506EFAE4431}" type="presParOf" srcId="{157AFC6E-8178-4D33-9528-3B6DCDAFA2D0}" destId="{5497EFA5-F13D-4711-A779-147C9CB87BE4}" srcOrd="5" destOrd="0" presId="urn:microsoft.com/office/officeart/2005/8/layout/process4"/>
    <dgm:cxn modelId="{B839C2AC-E61F-4AB1-B767-3CFBB9F98EB4}" type="presParOf" srcId="{157AFC6E-8178-4D33-9528-3B6DCDAFA2D0}" destId="{576D4AFB-6232-445E-8D81-FC5073B078A4}" srcOrd="6" destOrd="0" presId="urn:microsoft.com/office/officeart/2005/8/layout/process4"/>
    <dgm:cxn modelId="{3F588678-2FE9-475F-874D-65EA56647DB6}" type="presParOf" srcId="{576D4AFB-6232-445E-8D81-FC5073B078A4}" destId="{6C3F2484-3506-4F1B-A683-853E5BFBCA4E}" srcOrd="0" destOrd="0" presId="urn:microsoft.com/office/officeart/2005/8/layout/process4"/>
    <dgm:cxn modelId="{51074213-E571-4221-B6AA-84431489A52F}" type="presParOf" srcId="{157AFC6E-8178-4D33-9528-3B6DCDAFA2D0}" destId="{252AC229-A79C-444D-B9C4-4311C0A7CD2B}" srcOrd="7" destOrd="0" presId="urn:microsoft.com/office/officeart/2005/8/layout/process4"/>
    <dgm:cxn modelId="{CB8D585D-A5A2-423C-B8CC-06320788FE64}" type="presParOf" srcId="{157AFC6E-8178-4D33-9528-3B6DCDAFA2D0}" destId="{E6DDC192-DCAE-41CA-A6E3-D49B94291FFC}" srcOrd="8" destOrd="0" presId="urn:microsoft.com/office/officeart/2005/8/layout/process4"/>
    <dgm:cxn modelId="{613EB51D-165F-4F1F-9FAC-C65805542CB4}" type="presParOf" srcId="{E6DDC192-DCAE-41CA-A6E3-D49B94291FFC}" destId="{BD23C394-495D-4BB9-9DAC-6E7CB8B62612}"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D9E0EC1A-6C05-4385-ACE4-3A2B96AB1B8F}" type="doc">
      <dgm:prSet loTypeId="urn:microsoft.com/office/officeart/2005/8/layout/process4" loCatId="process" qsTypeId="urn:microsoft.com/office/officeart/2005/8/quickstyle/simple3" qsCatId="simple" csTypeId="urn:microsoft.com/office/officeart/2005/8/colors/accent0_3" csCatId="mainScheme" phldr="1"/>
      <dgm:spPr/>
    </dgm:pt>
    <dgm:pt modelId="{FC0E9A2A-2358-4A9E-A22A-731E8AEB6059}">
      <dgm:prSet custT="1"/>
      <dgm:spPr/>
      <dgm:t>
        <a:bodyPr/>
        <a:lstStyle/>
        <a:p>
          <a:r>
            <a:rPr lang="tr-TR" sz="1400" b="0" dirty="0" smtClean="0">
              <a:latin typeface="Calibri" pitchFamily="34" charset="0"/>
              <a:cs typeface="Calibri" pitchFamily="34" charset="0"/>
            </a:rPr>
            <a:t>öğretmenlere verilecek olan </a:t>
          </a:r>
          <a:r>
            <a:rPr lang="tr-TR" sz="1400" b="0" dirty="0" err="1" smtClean="0">
              <a:latin typeface="Calibri" pitchFamily="34" charset="0"/>
              <a:cs typeface="Calibri" pitchFamily="34" charset="0"/>
            </a:rPr>
            <a:t>hizmetiçi</a:t>
          </a:r>
          <a:r>
            <a:rPr lang="tr-TR" sz="1400" b="0" dirty="0" smtClean="0">
              <a:latin typeface="Calibri" pitchFamily="34" charset="0"/>
              <a:cs typeface="Calibri" pitchFamily="34" charset="0"/>
            </a:rPr>
            <a:t> eğitim sonunda öğretmenin;</a:t>
          </a:r>
        </a:p>
      </dgm:t>
    </dgm:pt>
    <dgm:pt modelId="{AEC3A6D5-E23E-4640-B751-0554A905ADE6}" type="parTrans" cxnId="{5302EEFB-437A-46DA-8088-92D5073B34A2}">
      <dgm:prSet/>
      <dgm:spPr/>
      <dgm:t>
        <a:bodyPr/>
        <a:lstStyle/>
        <a:p>
          <a:endParaRPr lang="tr-TR" sz="3200" b="0">
            <a:latin typeface="Calibri" pitchFamily="34" charset="0"/>
            <a:cs typeface="Calibri" pitchFamily="34" charset="0"/>
          </a:endParaRPr>
        </a:p>
      </dgm:t>
    </dgm:pt>
    <dgm:pt modelId="{2C9B0F48-558B-415E-901B-89A5DE970C1F}" type="sibTrans" cxnId="{5302EEFB-437A-46DA-8088-92D5073B34A2}">
      <dgm:prSet custT="1"/>
      <dgm:spPr/>
      <dgm:t>
        <a:bodyPr/>
        <a:lstStyle/>
        <a:p>
          <a:endParaRPr lang="tr-TR" sz="1100" b="0">
            <a:latin typeface="Calibri" pitchFamily="34" charset="0"/>
            <a:cs typeface="Calibri" pitchFamily="34" charset="0"/>
          </a:endParaRPr>
        </a:p>
      </dgm:t>
    </dgm:pt>
    <dgm:pt modelId="{E1861F93-1142-44E4-8786-9B392C757ADE}">
      <dgm:prSet custT="1"/>
      <dgm:spPr/>
      <dgm:t>
        <a:bodyPr/>
        <a:lstStyle/>
        <a:p>
          <a:r>
            <a:rPr lang="tr-TR" sz="1400" b="0" dirty="0" smtClean="0">
              <a:latin typeface="Calibri" pitchFamily="34" charset="0"/>
              <a:cs typeface="Calibri" pitchFamily="34" charset="0"/>
            </a:rPr>
            <a:t>Proje kapsamında sağlanacak olan donanımı etkin bir biçimde kullanabilmesi,</a:t>
          </a:r>
        </a:p>
      </dgm:t>
    </dgm:pt>
    <dgm:pt modelId="{3124800A-3017-4E37-A29A-09526D8C473D}" type="parTrans" cxnId="{FE03C140-BA5A-4099-9E8F-21427C253100}">
      <dgm:prSet/>
      <dgm:spPr/>
      <dgm:t>
        <a:bodyPr/>
        <a:lstStyle/>
        <a:p>
          <a:endParaRPr lang="tr-TR" sz="3200" b="0">
            <a:latin typeface="Calibri" pitchFamily="34" charset="0"/>
            <a:cs typeface="Calibri" pitchFamily="34" charset="0"/>
          </a:endParaRPr>
        </a:p>
      </dgm:t>
    </dgm:pt>
    <dgm:pt modelId="{C6795481-B96A-4776-8221-745E31D85EB4}" type="sibTrans" cxnId="{FE03C140-BA5A-4099-9E8F-21427C253100}">
      <dgm:prSet custT="1"/>
      <dgm:spPr/>
      <dgm:t>
        <a:bodyPr/>
        <a:lstStyle/>
        <a:p>
          <a:endParaRPr lang="tr-TR" sz="1100" b="0">
            <a:latin typeface="Calibri" pitchFamily="34" charset="0"/>
            <a:cs typeface="Calibri" pitchFamily="34" charset="0"/>
          </a:endParaRPr>
        </a:p>
      </dgm:t>
    </dgm:pt>
    <dgm:pt modelId="{FDE338D4-8E1A-4193-80C1-75263D254851}">
      <dgm:prSet custT="1"/>
      <dgm:spPr/>
      <dgm:t>
        <a:bodyPr/>
        <a:lstStyle/>
        <a:p>
          <a:r>
            <a:rPr lang="tr-TR" sz="1400" b="0" dirty="0" smtClean="0">
              <a:latin typeface="Calibri" pitchFamily="34" charset="0"/>
              <a:cs typeface="Calibri" pitchFamily="34" charset="0"/>
            </a:rPr>
            <a:t>dersin amaçlarına uygun e-İçerik ortamlarını bulup seçebilmesi </a:t>
          </a:r>
        </a:p>
      </dgm:t>
    </dgm:pt>
    <dgm:pt modelId="{1AEC5F96-41B7-4977-A0BD-0B1DA1A163E1}" type="parTrans" cxnId="{4A300525-7940-4C5F-BDA2-6479393D0F89}">
      <dgm:prSet/>
      <dgm:spPr/>
      <dgm:t>
        <a:bodyPr/>
        <a:lstStyle/>
        <a:p>
          <a:endParaRPr lang="tr-TR" sz="3200" b="0">
            <a:latin typeface="Calibri" pitchFamily="34" charset="0"/>
            <a:cs typeface="Calibri" pitchFamily="34" charset="0"/>
          </a:endParaRPr>
        </a:p>
      </dgm:t>
    </dgm:pt>
    <dgm:pt modelId="{5D88C271-03D6-4322-B205-BF08E1D90D3E}" type="sibTrans" cxnId="{4A300525-7940-4C5F-BDA2-6479393D0F89}">
      <dgm:prSet custT="1"/>
      <dgm:spPr/>
      <dgm:t>
        <a:bodyPr/>
        <a:lstStyle/>
        <a:p>
          <a:endParaRPr lang="tr-TR" sz="1100" b="0">
            <a:latin typeface="Calibri" pitchFamily="34" charset="0"/>
            <a:cs typeface="Calibri" pitchFamily="34" charset="0"/>
          </a:endParaRPr>
        </a:p>
      </dgm:t>
    </dgm:pt>
    <dgm:pt modelId="{A6A148DC-4034-45E6-A76A-D7C1B3E1C279}">
      <dgm:prSet custT="1"/>
      <dgm:spPr/>
      <dgm:t>
        <a:bodyPr/>
        <a:lstStyle/>
        <a:p>
          <a:r>
            <a:rPr lang="tr-TR" sz="1400" b="0" dirty="0" smtClean="0">
              <a:latin typeface="Calibri" pitchFamily="34" charset="0"/>
              <a:cs typeface="Calibri" pitchFamily="34" charset="0"/>
            </a:rPr>
            <a:t>dersin amaçlarına uygun ürün hazırlayabilmesi</a:t>
          </a:r>
        </a:p>
      </dgm:t>
    </dgm:pt>
    <dgm:pt modelId="{D6C0B86F-E29D-4006-ADFE-351E3BEF4453}" type="parTrans" cxnId="{11F35BA7-6A32-41E8-A442-3ADA5E89A64F}">
      <dgm:prSet/>
      <dgm:spPr/>
      <dgm:t>
        <a:bodyPr/>
        <a:lstStyle/>
        <a:p>
          <a:endParaRPr lang="tr-TR" sz="3200" b="0">
            <a:latin typeface="Calibri" pitchFamily="34" charset="0"/>
            <a:cs typeface="Calibri" pitchFamily="34" charset="0"/>
          </a:endParaRPr>
        </a:p>
      </dgm:t>
    </dgm:pt>
    <dgm:pt modelId="{4598F9BA-5328-44B6-9435-98C6C834E7B9}" type="sibTrans" cxnId="{11F35BA7-6A32-41E8-A442-3ADA5E89A64F}">
      <dgm:prSet custT="1"/>
      <dgm:spPr/>
      <dgm:t>
        <a:bodyPr/>
        <a:lstStyle/>
        <a:p>
          <a:endParaRPr lang="tr-TR" sz="1050" b="0">
            <a:latin typeface="Calibri" pitchFamily="34" charset="0"/>
            <a:cs typeface="Calibri" pitchFamily="34" charset="0"/>
          </a:endParaRPr>
        </a:p>
      </dgm:t>
    </dgm:pt>
    <dgm:pt modelId="{9694AB9A-7748-48B6-A84D-431D278D3196}">
      <dgm:prSet custT="1"/>
      <dgm:spPr/>
      <dgm:t>
        <a:bodyPr/>
        <a:lstStyle/>
        <a:p>
          <a:r>
            <a:rPr lang="tr-TR" sz="1400" b="0" dirty="0" smtClean="0">
              <a:latin typeface="Calibri" pitchFamily="34" charset="0"/>
              <a:cs typeface="Calibri" pitchFamily="34" charset="0"/>
            </a:rPr>
            <a:t>bulduğu/hazırladığı materyali kullanarak BT destekli ders tasarımını yapabilmesi</a:t>
          </a:r>
        </a:p>
      </dgm:t>
    </dgm:pt>
    <dgm:pt modelId="{5EAF50C6-2531-47C1-A836-0EF8F8D70090}" type="parTrans" cxnId="{FEDB417B-0ADC-455F-9553-D18603B34552}">
      <dgm:prSet/>
      <dgm:spPr/>
      <dgm:t>
        <a:bodyPr/>
        <a:lstStyle/>
        <a:p>
          <a:endParaRPr lang="tr-TR" sz="3200" b="0">
            <a:latin typeface="Calibri" pitchFamily="34" charset="0"/>
            <a:cs typeface="Calibri" pitchFamily="34" charset="0"/>
          </a:endParaRPr>
        </a:p>
      </dgm:t>
    </dgm:pt>
    <dgm:pt modelId="{0EF65C11-436C-4378-B877-55BA8F99FF28}" type="sibTrans" cxnId="{FEDB417B-0ADC-455F-9553-D18603B34552}">
      <dgm:prSet/>
      <dgm:spPr/>
      <dgm:t>
        <a:bodyPr/>
        <a:lstStyle/>
        <a:p>
          <a:endParaRPr lang="tr-TR" sz="3200" b="0">
            <a:latin typeface="Calibri" pitchFamily="34" charset="0"/>
            <a:cs typeface="Calibri" pitchFamily="34" charset="0"/>
          </a:endParaRPr>
        </a:p>
      </dgm:t>
    </dgm:pt>
    <dgm:pt modelId="{B8413AC9-2024-44F3-BC9F-D13A963E7973}" type="pres">
      <dgm:prSet presAssocID="{D9E0EC1A-6C05-4385-ACE4-3A2B96AB1B8F}" presName="Name0" presStyleCnt="0">
        <dgm:presLayoutVars>
          <dgm:dir/>
          <dgm:animLvl val="lvl"/>
          <dgm:resizeHandles val="exact"/>
        </dgm:presLayoutVars>
      </dgm:prSet>
      <dgm:spPr/>
    </dgm:pt>
    <dgm:pt modelId="{FF0DCDE1-3FAD-4663-9DCD-07A556A4A620}" type="pres">
      <dgm:prSet presAssocID="{9694AB9A-7748-48B6-A84D-431D278D3196}" presName="boxAndChildren" presStyleCnt="0"/>
      <dgm:spPr/>
    </dgm:pt>
    <dgm:pt modelId="{7E35255F-2920-4604-AFA4-110838D7D726}" type="pres">
      <dgm:prSet presAssocID="{9694AB9A-7748-48B6-A84D-431D278D3196}" presName="parentTextBox" presStyleLbl="node1" presStyleIdx="0" presStyleCnt="5"/>
      <dgm:spPr/>
      <dgm:t>
        <a:bodyPr/>
        <a:lstStyle/>
        <a:p>
          <a:endParaRPr lang="tr-TR"/>
        </a:p>
      </dgm:t>
    </dgm:pt>
    <dgm:pt modelId="{3809991F-D3D0-4C2D-8016-438D7A7F8594}" type="pres">
      <dgm:prSet presAssocID="{4598F9BA-5328-44B6-9435-98C6C834E7B9}" presName="sp" presStyleCnt="0"/>
      <dgm:spPr/>
    </dgm:pt>
    <dgm:pt modelId="{A824ADD0-0B01-42E0-980E-DDC4C4B095EF}" type="pres">
      <dgm:prSet presAssocID="{A6A148DC-4034-45E6-A76A-D7C1B3E1C279}" presName="arrowAndChildren" presStyleCnt="0"/>
      <dgm:spPr/>
    </dgm:pt>
    <dgm:pt modelId="{9A990E7D-C3BA-49C5-AB7D-61CA98B87B5C}" type="pres">
      <dgm:prSet presAssocID="{A6A148DC-4034-45E6-A76A-D7C1B3E1C279}" presName="parentTextArrow" presStyleLbl="node1" presStyleIdx="1" presStyleCnt="5"/>
      <dgm:spPr/>
      <dgm:t>
        <a:bodyPr/>
        <a:lstStyle/>
        <a:p>
          <a:endParaRPr lang="tr-TR"/>
        </a:p>
      </dgm:t>
    </dgm:pt>
    <dgm:pt modelId="{2EF77A38-192C-4123-95E2-447636ED1B51}" type="pres">
      <dgm:prSet presAssocID="{5D88C271-03D6-4322-B205-BF08E1D90D3E}" presName="sp" presStyleCnt="0"/>
      <dgm:spPr/>
    </dgm:pt>
    <dgm:pt modelId="{6F10FC49-C438-44F0-B282-9FB534530ABB}" type="pres">
      <dgm:prSet presAssocID="{FDE338D4-8E1A-4193-80C1-75263D254851}" presName="arrowAndChildren" presStyleCnt="0"/>
      <dgm:spPr/>
    </dgm:pt>
    <dgm:pt modelId="{133398B4-977A-4E24-B065-C33AB17C688A}" type="pres">
      <dgm:prSet presAssocID="{FDE338D4-8E1A-4193-80C1-75263D254851}" presName="parentTextArrow" presStyleLbl="node1" presStyleIdx="2" presStyleCnt="5"/>
      <dgm:spPr/>
      <dgm:t>
        <a:bodyPr/>
        <a:lstStyle/>
        <a:p>
          <a:endParaRPr lang="tr-TR"/>
        </a:p>
      </dgm:t>
    </dgm:pt>
    <dgm:pt modelId="{8184F253-9732-4275-8B7C-176A0DB786C1}" type="pres">
      <dgm:prSet presAssocID="{C6795481-B96A-4776-8221-745E31D85EB4}" presName="sp" presStyleCnt="0"/>
      <dgm:spPr/>
    </dgm:pt>
    <dgm:pt modelId="{402DC031-7626-40D3-BC14-0897280B6165}" type="pres">
      <dgm:prSet presAssocID="{E1861F93-1142-44E4-8786-9B392C757ADE}" presName="arrowAndChildren" presStyleCnt="0"/>
      <dgm:spPr/>
    </dgm:pt>
    <dgm:pt modelId="{D019E038-9734-4D6D-AA36-8C675F361FC6}" type="pres">
      <dgm:prSet presAssocID="{E1861F93-1142-44E4-8786-9B392C757ADE}" presName="parentTextArrow" presStyleLbl="node1" presStyleIdx="3" presStyleCnt="5"/>
      <dgm:spPr/>
      <dgm:t>
        <a:bodyPr/>
        <a:lstStyle/>
        <a:p>
          <a:endParaRPr lang="tr-TR"/>
        </a:p>
      </dgm:t>
    </dgm:pt>
    <dgm:pt modelId="{64E10C20-303B-4072-B20A-9F37993A09DD}" type="pres">
      <dgm:prSet presAssocID="{2C9B0F48-558B-415E-901B-89A5DE970C1F}" presName="sp" presStyleCnt="0"/>
      <dgm:spPr/>
    </dgm:pt>
    <dgm:pt modelId="{7AF6C900-EB5A-4630-A3AC-01B5FEC9D4BF}" type="pres">
      <dgm:prSet presAssocID="{FC0E9A2A-2358-4A9E-A22A-731E8AEB6059}" presName="arrowAndChildren" presStyleCnt="0"/>
      <dgm:spPr/>
    </dgm:pt>
    <dgm:pt modelId="{74927260-9BCF-4DB1-BBDE-2B354C77ED8C}" type="pres">
      <dgm:prSet presAssocID="{FC0E9A2A-2358-4A9E-A22A-731E8AEB6059}" presName="parentTextArrow" presStyleLbl="node1" presStyleIdx="4" presStyleCnt="5"/>
      <dgm:spPr/>
      <dgm:t>
        <a:bodyPr/>
        <a:lstStyle/>
        <a:p>
          <a:endParaRPr lang="tr-TR"/>
        </a:p>
      </dgm:t>
    </dgm:pt>
  </dgm:ptLst>
  <dgm:cxnLst>
    <dgm:cxn modelId="{A3AC329D-9938-4969-BBFE-50DC3C3F3980}" type="presOf" srcId="{A6A148DC-4034-45E6-A76A-D7C1B3E1C279}" destId="{9A990E7D-C3BA-49C5-AB7D-61CA98B87B5C}" srcOrd="0" destOrd="0" presId="urn:microsoft.com/office/officeart/2005/8/layout/process4"/>
    <dgm:cxn modelId="{11F35BA7-6A32-41E8-A442-3ADA5E89A64F}" srcId="{D9E0EC1A-6C05-4385-ACE4-3A2B96AB1B8F}" destId="{A6A148DC-4034-45E6-A76A-D7C1B3E1C279}" srcOrd="3" destOrd="0" parTransId="{D6C0B86F-E29D-4006-ADFE-351E3BEF4453}" sibTransId="{4598F9BA-5328-44B6-9435-98C6C834E7B9}"/>
    <dgm:cxn modelId="{4A300525-7940-4C5F-BDA2-6479393D0F89}" srcId="{D9E0EC1A-6C05-4385-ACE4-3A2B96AB1B8F}" destId="{FDE338D4-8E1A-4193-80C1-75263D254851}" srcOrd="2" destOrd="0" parTransId="{1AEC5F96-41B7-4977-A0BD-0B1DA1A163E1}" sibTransId="{5D88C271-03D6-4322-B205-BF08E1D90D3E}"/>
    <dgm:cxn modelId="{5302EEFB-437A-46DA-8088-92D5073B34A2}" srcId="{D9E0EC1A-6C05-4385-ACE4-3A2B96AB1B8F}" destId="{FC0E9A2A-2358-4A9E-A22A-731E8AEB6059}" srcOrd="0" destOrd="0" parTransId="{AEC3A6D5-E23E-4640-B751-0554A905ADE6}" sibTransId="{2C9B0F48-558B-415E-901B-89A5DE970C1F}"/>
    <dgm:cxn modelId="{07C51B77-70AB-4D44-B0D6-0596711AF569}" type="presOf" srcId="{9694AB9A-7748-48B6-A84D-431D278D3196}" destId="{7E35255F-2920-4604-AFA4-110838D7D726}" srcOrd="0" destOrd="0" presId="urn:microsoft.com/office/officeart/2005/8/layout/process4"/>
    <dgm:cxn modelId="{6D61C01F-2881-4DB8-A60D-496F7377837D}" type="presOf" srcId="{E1861F93-1142-44E4-8786-9B392C757ADE}" destId="{D019E038-9734-4D6D-AA36-8C675F361FC6}" srcOrd="0" destOrd="0" presId="urn:microsoft.com/office/officeart/2005/8/layout/process4"/>
    <dgm:cxn modelId="{FE03C140-BA5A-4099-9E8F-21427C253100}" srcId="{D9E0EC1A-6C05-4385-ACE4-3A2B96AB1B8F}" destId="{E1861F93-1142-44E4-8786-9B392C757ADE}" srcOrd="1" destOrd="0" parTransId="{3124800A-3017-4E37-A29A-09526D8C473D}" sibTransId="{C6795481-B96A-4776-8221-745E31D85EB4}"/>
    <dgm:cxn modelId="{8F362DB9-A337-411C-9591-3B6A768E6897}" type="presOf" srcId="{D9E0EC1A-6C05-4385-ACE4-3A2B96AB1B8F}" destId="{B8413AC9-2024-44F3-BC9F-D13A963E7973}" srcOrd="0" destOrd="0" presId="urn:microsoft.com/office/officeart/2005/8/layout/process4"/>
    <dgm:cxn modelId="{BEAB2E14-0103-4201-9C4E-5B63FBDA301C}" type="presOf" srcId="{FDE338D4-8E1A-4193-80C1-75263D254851}" destId="{133398B4-977A-4E24-B065-C33AB17C688A}" srcOrd="0" destOrd="0" presId="urn:microsoft.com/office/officeart/2005/8/layout/process4"/>
    <dgm:cxn modelId="{FEDB417B-0ADC-455F-9553-D18603B34552}" srcId="{D9E0EC1A-6C05-4385-ACE4-3A2B96AB1B8F}" destId="{9694AB9A-7748-48B6-A84D-431D278D3196}" srcOrd="4" destOrd="0" parTransId="{5EAF50C6-2531-47C1-A836-0EF8F8D70090}" sibTransId="{0EF65C11-436C-4378-B877-55BA8F99FF28}"/>
    <dgm:cxn modelId="{9D64D043-0DDD-4169-8F55-FDB5E94860E3}" type="presOf" srcId="{FC0E9A2A-2358-4A9E-A22A-731E8AEB6059}" destId="{74927260-9BCF-4DB1-BBDE-2B354C77ED8C}" srcOrd="0" destOrd="0" presId="urn:microsoft.com/office/officeart/2005/8/layout/process4"/>
    <dgm:cxn modelId="{64EB9496-A603-423C-A0E9-B9669BD3F96B}" type="presParOf" srcId="{B8413AC9-2024-44F3-BC9F-D13A963E7973}" destId="{FF0DCDE1-3FAD-4663-9DCD-07A556A4A620}" srcOrd="0" destOrd="0" presId="urn:microsoft.com/office/officeart/2005/8/layout/process4"/>
    <dgm:cxn modelId="{469FA294-EB35-44FC-A3FB-077BFD5E83AA}" type="presParOf" srcId="{FF0DCDE1-3FAD-4663-9DCD-07A556A4A620}" destId="{7E35255F-2920-4604-AFA4-110838D7D726}" srcOrd="0" destOrd="0" presId="urn:microsoft.com/office/officeart/2005/8/layout/process4"/>
    <dgm:cxn modelId="{AC014E0B-8119-4860-94E4-F218AB0BC619}" type="presParOf" srcId="{B8413AC9-2024-44F3-BC9F-D13A963E7973}" destId="{3809991F-D3D0-4C2D-8016-438D7A7F8594}" srcOrd="1" destOrd="0" presId="urn:microsoft.com/office/officeart/2005/8/layout/process4"/>
    <dgm:cxn modelId="{182B28F7-1B3B-4C9A-83AD-0B73AB2180D5}" type="presParOf" srcId="{B8413AC9-2024-44F3-BC9F-D13A963E7973}" destId="{A824ADD0-0B01-42E0-980E-DDC4C4B095EF}" srcOrd="2" destOrd="0" presId="urn:microsoft.com/office/officeart/2005/8/layout/process4"/>
    <dgm:cxn modelId="{E31C36B7-A5D6-4512-80EA-F67C6865C8CD}" type="presParOf" srcId="{A824ADD0-0B01-42E0-980E-DDC4C4B095EF}" destId="{9A990E7D-C3BA-49C5-AB7D-61CA98B87B5C}" srcOrd="0" destOrd="0" presId="urn:microsoft.com/office/officeart/2005/8/layout/process4"/>
    <dgm:cxn modelId="{32C4FBAF-A538-4CBD-BDB8-114D30CB8E2D}" type="presParOf" srcId="{B8413AC9-2024-44F3-BC9F-D13A963E7973}" destId="{2EF77A38-192C-4123-95E2-447636ED1B51}" srcOrd="3" destOrd="0" presId="urn:microsoft.com/office/officeart/2005/8/layout/process4"/>
    <dgm:cxn modelId="{0C91F110-901C-4B51-A699-C134730CA3C5}" type="presParOf" srcId="{B8413AC9-2024-44F3-BC9F-D13A963E7973}" destId="{6F10FC49-C438-44F0-B282-9FB534530ABB}" srcOrd="4" destOrd="0" presId="urn:microsoft.com/office/officeart/2005/8/layout/process4"/>
    <dgm:cxn modelId="{ABEC9D17-37D4-497A-8330-62F797112AB5}" type="presParOf" srcId="{6F10FC49-C438-44F0-B282-9FB534530ABB}" destId="{133398B4-977A-4E24-B065-C33AB17C688A}" srcOrd="0" destOrd="0" presId="urn:microsoft.com/office/officeart/2005/8/layout/process4"/>
    <dgm:cxn modelId="{31C627F8-A072-4B3E-8B92-EE8841E3F03F}" type="presParOf" srcId="{B8413AC9-2024-44F3-BC9F-D13A963E7973}" destId="{8184F253-9732-4275-8B7C-176A0DB786C1}" srcOrd="5" destOrd="0" presId="urn:microsoft.com/office/officeart/2005/8/layout/process4"/>
    <dgm:cxn modelId="{75E33684-E5CE-4B5F-B561-F35FDA4AF6FA}" type="presParOf" srcId="{B8413AC9-2024-44F3-BC9F-D13A963E7973}" destId="{402DC031-7626-40D3-BC14-0897280B6165}" srcOrd="6" destOrd="0" presId="urn:microsoft.com/office/officeart/2005/8/layout/process4"/>
    <dgm:cxn modelId="{EDC72CDD-6FF8-4826-99CB-3B9CC2E7620F}" type="presParOf" srcId="{402DC031-7626-40D3-BC14-0897280B6165}" destId="{D019E038-9734-4D6D-AA36-8C675F361FC6}" srcOrd="0" destOrd="0" presId="urn:microsoft.com/office/officeart/2005/8/layout/process4"/>
    <dgm:cxn modelId="{CEFA6A01-A428-423C-9177-45B8B84E21E2}" type="presParOf" srcId="{B8413AC9-2024-44F3-BC9F-D13A963E7973}" destId="{64E10C20-303B-4072-B20A-9F37993A09DD}" srcOrd="7" destOrd="0" presId="urn:microsoft.com/office/officeart/2005/8/layout/process4"/>
    <dgm:cxn modelId="{9A1FCEA8-70FE-40ED-913B-3AAFC409DD71}" type="presParOf" srcId="{B8413AC9-2024-44F3-BC9F-D13A963E7973}" destId="{7AF6C900-EB5A-4630-A3AC-01B5FEC9D4BF}" srcOrd="8" destOrd="0" presId="urn:microsoft.com/office/officeart/2005/8/layout/process4"/>
    <dgm:cxn modelId="{4AE23577-5FE2-4741-AE88-455D3500E384}" type="presParOf" srcId="{7AF6C900-EB5A-4630-A3AC-01B5FEC9D4BF}" destId="{74927260-9BCF-4DB1-BBDE-2B354C77ED8C}" srcOrd="0" destOrd="0" presId="urn:microsoft.com/office/officeart/2005/8/layout/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9E0EC1A-6C05-4385-ACE4-3A2B96AB1B8F}" type="doc">
      <dgm:prSet loTypeId="urn:microsoft.com/office/officeart/2005/8/layout/process2" loCatId="process" qsTypeId="urn:microsoft.com/office/officeart/2005/8/quickstyle/simple3" qsCatId="simple" csTypeId="urn:microsoft.com/office/officeart/2005/8/colors/accent1_4" csCatId="accent1" phldr="1"/>
      <dgm:spPr/>
    </dgm:pt>
    <dgm:pt modelId="{FC0E9A2A-2358-4A9E-A22A-731E8AEB6059}">
      <dgm:prSet/>
      <dgm:spPr/>
      <dgm:t>
        <a:bodyPr/>
        <a:lstStyle/>
        <a:p>
          <a:r>
            <a:rPr lang="tr-TR" dirty="0" smtClean="0">
              <a:latin typeface="Calibri" pitchFamily="34" charset="0"/>
              <a:cs typeface="Calibri" pitchFamily="34" charset="0"/>
            </a:rPr>
            <a:t>40.000 okulumuzdaki 620.000 dersliğimizi</a:t>
          </a:r>
        </a:p>
      </dgm:t>
    </dgm:pt>
    <dgm:pt modelId="{AEC3A6D5-E23E-4640-B751-0554A905ADE6}" type="parTrans" cxnId="{5302EEFB-437A-46DA-8088-92D5073B34A2}">
      <dgm:prSet/>
      <dgm:spPr/>
      <dgm:t>
        <a:bodyPr/>
        <a:lstStyle/>
        <a:p>
          <a:endParaRPr lang="tr-TR">
            <a:latin typeface="Calibri" pitchFamily="34" charset="0"/>
            <a:cs typeface="Calibri" pitchFamily="34" charset="0"/>
          </a:endParaRPr>
        </a:p>
      </dgm:t>
    </dgm:pt>
    <dgm:pt modelId="{2C9B0F48-558B-415E-901B-89A5DE970C1F}" type="sibTrans" cxnId="{5302EEFB-437A-46DA-8088-92D5073B34A2}">
      <dgm:prSet/>
      <dgm:spPr/>
      <dgm:t>
        <a:bodyPr/>
        <a:lstStyle/>
        <a:p>
          <a:endParaRPr lang="tr-TR">
            <a:latin typeface="Calibri" pitchFamily="34" charset="0"/>
            <a:cs typeface="Calibri" pitchFamily="34" charset="0"/>
          </a:endParaRPr>
        </a:p>
      </dgm:t>
    </dgm:pt>
    <dgm:pt modelId="{A55C2DAD-7D62-4DC5-BE45-F4823408F243}">
      <dgm:prSet/>
      <dgm:spPr/>
      <dgm:t>
        <a:bodyPr/>
        <a:lstStyle/>
        <a:p>
          <a:r>
            <a:rPr lang="tr-TR" dirty="0" smtClean="0">
              <a:latin typeface="Calibri" pitchFamily="34" charset="0"/>
              <a:cs typeface="Calibri" pitchFamily="34" charset="0"/>
            </a:rPr>
            <a:t>BT ekipmanları ile donatarak</a:t>
          </a:r>
        </a:p>
      </dgm:t>
    </dgm:pt>
    <dgm:pt modelId="{B7031FBC-2A11-4698-A58D-0E160642F9F6}" type="parTrans" cxnId="{B55184AF-0449-434B-99E8-917514A32207}">
      <dgm:prSet/>
      <dgm:spPr/>
      <dgm:t>
        <a:bodyPr/>
        <a:lstStyle/>
        <a:p>
          <a:endParaRPr lang="tr-TR">
            <a:latin typeface="Calibri" pitchFamily="34" charset="0"/>
            <a:cs typeface="Calibri" pitchFamily="34" charset="0"/>
          </a:endParaRPr>
        </a:p>
      </dgm:t>
    </dgm:pt>
    <dgm:pt modelId="{9772EA19-16BB-4E66-BB5B-B75FB9015E50}" type="sibTrans" cxnId="{B55184AF-0449-434B-99E8-917514A32207}">
      <dgm:prSet/>
      <dgm:spPr/>
      <dgm:t>
        <a:bodyPr/>
        <a:lstStyle/>
        <a:p>
          <a:endParaRPr lang="tr-TR">
            <a:latin typeface="Calibri" pitchFamily="34" charset="0"/>
            <a:cs typeface="Calibri" pitchFamily="34" charset="0"/>
          </a:endParaRPr>
        </a:p>
      </dgm:t>
    </dgm:pt>
    <dgm:pt modelId="{86C0C1D0-5F36-437E-992A-753A7994678A}">
      <dgm:prSet/>
      <dgm:spPr/>
      <dgm:t>
        <a:bodyPr/>
        <a:lstStyle/>
        <a:p>
          <a:r>
            <a:rPr lang="tr-TR" smtClean="0">
              <a:latin typeface="Calibri" pitchFamily="34" charset="0"/>
              <a:cs typeface="Calibri" pitchFamily="34" charset="0"/>
            </a:rPr>
            <a:t>eğitimde öğrenci ve öğretmenlerimiz için fırsatları artırma </a:t>
          </a:r>
          <a:endParaRPr lang="tr-TR" dirty="0" smtClean="0">
            <a:latin typeface="Calibri" pitchFamily="34" charset="0"/>
            <a:cs typeface="Calibri" pitchFamily="34" charset="0"/>
          </a:endParaRPr>
        </a:p>
      </dgm:t>
    </dgm:pt>
    <dgm:pt modelId="{54183063-EDD9-40A9-AA17-AFD52AE82E1C}" type="parTrans" cxnId="{8A15DB7C-F0DF-40FC-8591-C708863A5985}">
      <dgm:prSet/>
      <dgm:spPr/>
      <dgm:t>
        <a:bodyPr/>
        <a:lstStyle/>
        <a:p>
          <a:endParaRPr lang="tr-TR">
            <a:latin typeface="Calibri" pitchFamily="34" charset="0"/>
            <a:cs typeface="Calibri" pitchFamily="34" charset="0"/>
          </a:endParaRPr>
        </a:p>
      </dgm:t>
    </dgm:pt>
    <dgm:pt modelId="{41C2727B-7383-4066-BCD6-2B7C8D2920F9}" type="sibTrans" cxnId="{8A15DB7C-F0DF-40FC-8591-C708863A5985}">
      <dgm:prSet/>
      <dgm:spPr/>
      <dgm:t>
        <a:bodyPr/>
        <a:lstStyle/>
        <a:p>
          <a:endParaRPr lang="tr-TR">
            <a:latin typeface="Calibri" pitchFamily="34" charset="0"/>
            <a:cs typeface="Calibri" pitchFamily="34" charset="0"/>
          </a:endParaRPr>
        </a:p>
      </dgm:t>
    </dgm:pt>
    <dgm:pt modelId="{807C17FC-EAA4-48F4-BA9A-5153FB9E35AC}">
      <dgm:prSet/>
      <dgm:spPr/>
      <dgm:t>
        <a:bodyPr/>
        <a:lstStyle/>
        <a:p>
          <a:r>
            <a:rPr lang="tr-TR" smtClean="0">
              <a:latin typeface="Calibri" pitchFamily="34" charset="0"/>
              <a:cs typeface="Calibri" pitchFamily="34" charset="0"/>
            </a:rPr>
            <a:t>ve okullarımızda teknolojiyi iyileştirme hareketidir.</a:t>
          </a:r>
          <a:endParaRPr lang="tr-TR" dirty="0" smtClean="0">
            <a:latin typeface="Calibri" pitchFamily="34" charset="0"/>
            <a:cs typeface="Calibri" pitchFamily="34" charset="0"/>
          </a:endParaRPr>
        </a:p>
      </dgm:t>
    </dgm:pt>
    <dgm:pt modelId="{75F3610C-8962-4CD6-B24F-9755888772C6}" type="parTrans" cxnId="{BC1F45A8-1F81-443C-8576-19B9C61119D4}">
      <dgm:prSet/>
      <dgm:spPr/>
      <dgm:t>
        <a:bodyPr/>
        <a:lstStyle/>
        <a:p>
          <a:endParaRPr lang="tr-TR">
            <a:latin typeface="Calibri" pitchFamily="34" charset="0"/>
            <a:cs typeface="Calibri" pitchFamily="34" charset="0"/>
          </a:endParaRPr>
        </a:p>
      </dgm:t>
    </dgm:pt>
    <dgm:pt modelId="{711BB75C-CFF9-466B-9624-BB05AFF5EAD4}" type="sibTrans" cxnId="{BC1F45A8-1F81-443C-8576-19B9C61119D4}">
      <dgm:prSet/>
      <dgm:spPr/>
      <dgm:t>
        <a:bodyPr/>
        <a:lstStyle/>
        <a:p>
          <a:endParaRPr lang="tr-TR">
            <a:latin typeface="Calibri" pitchFamily="34" charset="0"/>
            <a:cs typeface="Calibri" pitchFamily="34" charset="0"/>
          </a:endParaRPr>
        </a:p>
      </dgm:t>
    </dgm:pt>
    <dgm:pt modelId="{3E56CAB8-A1EB-4035-B1A4-B41900605D23}" type="pres">
      <dgm:prSet presAssocID="{D9E0EC1A-6C05-4385-ACE4-3A2B96AB1B8F}" presName="linearFlow" presStyleCnt="0">
        <dgm:presLayoutVars>
          <dgm:resizeHandles val="exact"/>
        </dgm:presLayoutVars>
      </dgm:prSet>
      <dgm:spPr/>
    </dgm:pt>
    <dgm:pt modelId="{7A304498-8725-483D-B9D7-23A6BC3BC204}" type="pres">
      <dgm:prSet presAssocID="{FC0E9A2A-2358-4A9E-A22A-731E8AEB6059}" presName="node" presStyleLbl="node1" presStyleIdx="0" presStyleCnt="4" custScaleX="194905">
        <dgm:presLayoutVars>
          <dgm:bulletEnabled val="1"/>
        </dgm:presLayoutVars>
      </dgm:prSet>
      <dgm:spPr/>
      <dgm:t>
        <a:bodyPr/>
        <a:lstStyle/>
        <a:p>
          <a:endParaRPr lang="tr-TR"/>
        </a:p>
      </dgm:t>
    </dgm:pt>
    <dgm:pt modelId="{3CCDA76F-0131-4459-8F9C-CC392A97DA6D}" type="pres">
      <dgm:prSet presAssocID="{2C9B0F48-558B-415E-901B-89A5DE970C1F}" presName="sibTrans" presStyleLbl="sibTrans2D1" presStyleIdx="0" presStyleCnt="3"/>
      <dgm:spPr/>
      <dgm:t>
        <a:bodyPr/>
        <a:lstStyle/>
        <a:p>
          <a:endParaRPr lang="tr-TR"/>
        </a:p>
      </dgm:t>
    </dgm:pt>
    <dgm:pt modelId="{7A231474-44DE-4AF5-9EF2-13F2F4458F48}" type="pres">
      <dgm:prSet presAssocID="{2C9B0F48-558B-415E-901B-89A5DE970C1F}" presName="connectorText" presStyleLbl="sibTrans2D1" presStyleIdx="0" presStyleCnt="3"/>
      <dgm:spPr/>
      <dgm:t>
        <a:bodyPr/>
        <a:lstStyle/>
        <a:p>
          <a:endParaRPr lang="tr-TR"/>
        </a:p>
      </dgm:t>
    </dgm:pt>
    <dgm:pt modelId="{DD90CCB1-1627-45F0-91F5-6810BB305C59}" type="pres">
      <dgm:prSet presAssocID="{A55C2DAD-7D62-4DC5-BE45-F4823408F243}" presName="node" presStyleLbl="node1" presStyleIdx="1" presStyleCnt="4" custScaleX="194905">
        <dgm:presLayoutVars>
          <dgm:bulletEnabled val="1"/>
        </dgm:presLayoutVars>
      </dgm:prSet>
      <dgm:spPr/>
      <dgm:t>
        <a:bodyPr/>
        <a:lstStyle/>
        <a:p>
          <a:endParaRPr lang="tr-TR"/>
        </a:p>
      </dgm:t>
    </dgm:pt>
    <dgm:pt modelId="{B8754B6C-A80A-4BCA-9A16-474710EA9ABA}" type="pres">
      <dgm:prSet presAssocID="{9772EA19-16BB-4E66-BB5B-B75FB9015E50}" presName="sibTrans" presStyleLbl="sibTrans2D1" presStyleIdx="1" presStyleCnt="3"/>
      <dgm:spPr/>
      <dgm:t>
        <a:bodyPr/>
        <a:lstStyle/>
        <a:p>
          <a:endParaRPr lang="tr-TR"/>
        </a:p>
      </dgm:t>
    </dgm:pt>
    <dgm:pt modelId="{7153F44F-D572-424A-8D4E-299C38AA334E}" type="pres">
      <dgm:prSet presAssocID="{9772EA19-16BB-4E66-BB5B-B75FB9015E50}" presName="connectorText" presStyleLbl="sibTrans2D1" presStyleIdx="1" presStyleCnt="3"/>
      <dgm:spPr/>
      <dgm:t>
        <a:bodyPr/>
        <a:lstStyle/>
        <a:p>
          <a:endParaRPr lang="tr-TR"/>
        </a:p>
      </dgm:t>
    </dgm:pt>
    <dgm:pt modelId="{054BC54D-3E18-4ED6-8382-0D902E479997}" type="pres">
      <dgm:prSet presAssocID="{86C0C1D0-5F36-437E-992A-753A7994678A}" presName="node" presStyleLbl="node1" presStyleIdx="2" presStyleCnt="4" custScaleX="194905">
        <dgm:presLayoutVars>
          <dgm:bulletEnabled val="1"/>
        </dgm:presLayoutVars>
      </dgm:prSet>
      <dgm:spPr/>
      <dgm:t>
        <a:bodyPr/>
        <a:lstStyle/>
        <a:p>
          <a:endParaRPr lang="tr-TR"/>
        </a:p>
      </dgm:t>
    </dgm:pt>
    <dgm:pt modelId="{A1A65EAD-691A-44AD-AAE3-B1A25C384223}" type="pres">
      <dgm:prSet presAssocID="{41C2727B-7383-4066-BCD6-2B7C8D2920F9}" presName="sibTrans" presStyleLbl="sibTrans2D1" presStyleIdx="2" presStyleCnt="3"/>
      <dgm:spPr/>
      <dgm:t>
        <a:bodyPr/>
        <a:lstStyle/>
        <a:p>
          <a:endParaRPr lang="tr-TR"/>
        </a:p>
      </dgm:t>
    </dgm:pt>
    <dgm:pt modelId="{FE3FD7E9-BCFF-4A0C-BA5B-366F0678B3BB}" type="pres">
      <dgm:prSet presAssocID="{41C2727B-7383-4066-BCD6-2B7C8D2920F9}" presName="connectorText" presStyleLbl="sibTrans2D1" presStyleIdx="2" presStyleCnt="3"/>
      <dgm:spPr/>
      <dgm:t>
        <a:bodyPr/>
        <a:lstStyle/>
        <a:p>
          <a:endParaRPr lang="tr-TR"/>
        </a:p>
      </dgm:t>
    </dgm:pt>
    <dgm:pt modelId="{C6DCE318-F592-428A-BE6D-71D034CDF437}" type="pres">
      <dgm:prSet presAssocID="{807C17FC-EAA4-48F4-BA9A-5153FB9E35AC}" presName="node" presStyleLbl="node1" presStyleIdx="3" presStyleCnt="4" custScaleX="194905">
        <dgm:presLayoutVars>
          <dgm:bulletEnabled val="1"/>
        </dgm:presLayoutVars>
      </dgm:prSet>
      <dgm:spPr/>
      <dgm:t>
        <a:bodyPr/>
        <a:lstStyle/>
        <a:p>
          <a:endParaRPr lang="tr-TR"/>
        </a:p>
      </dgm:t>
    </dgm:pt>
  </dgm:ptLst>
  <dgm:cxnLst>
    <dgm:cxn modelId="{E7CBD2D5-1D9B-43A2-B2CE-ECB2E081009A}" type="presOf" srcId="{9772EA19-16BB-4E66-BB5B-B75FB9015E50}" destId="{7153F44F-D572-424A-8D4E-299C38AA334E}" srcOrd="1" destOrd="0" presId="urn:microsoft.com/office/officeart/2005/8/layout/process2"/>
    <dgm:cxn modelId="{1DDD3ED2-1049-4827-8F90-B1D5A32C401E}" type="presOf" srcId="{D9E0EC1A-6C05-4385-ACE4-3A2B96AB1B8F}" destId="{3E56CAB8-A1EB-4035-B1A4-B41900605D23}" srcOrd="0" destOrd="0" presId="urn:microsoft.com/office/officeart/2005/8/layout/process2"/>
    <dgm:cxn modelId="{17184295-1626-458A-AC31-ED5F0650C915}" type="presOf" srcId="{86C0C1D0-5F36-437E-992A-753A7994678A}" destId="{054BC54D-3E18-4ED6-8382-0D902E479997}" srcOrd="0" destOrd="0" presId="urn:microsoft.com/office/officeart/2005/8/layout/process2"/>
    <dgm:cxn modelId="{5302EEFB-437A-46DA-8088-92D5073B34A2}" srcId="{D9E0EC1A-6C05-4385-ACE4-3A2B96AB1B8F}" destId="{FC0E9A2A-2358-4A9E-A22A-731E8AEB6059}" srcOrd="0" destOrd="0" parTransId="{AEC3A6D5-E23E-4640-B751-0554A905ADE6}" sibTransId="{2C9B0F48-558B-415E-901B-89A5DE970C1F}"/>
    <dgm:cxn modelId="{3527360D-2436-445B-98D4-CC4DE67B49B9}" type="presOf" srcId="{41C2727B-7383-4066-BCD6-2B7C8D2920F9}" destId="{FE3FD7E9-BCFF-4A0C-BA5B-366F0678B3BB}" srcOrd="1" destOrd="0" presId="urn:microsoft.com/office/officeart/2005/8/layout/process2"/>
    <dgm:cxn modelId="{9E345D69-48DA-41D8-8891-0864942E2748}" type="presOf" srcId="{2C9B0F48-558B-415E-901B-89A5DE970C1F}" destId="{7A231474-44DE-4AF5-9EF2-13F2F4458F48}" srcOrd="1" destOrd="0" presId="urn:microsoft.com/office/officeart/2005/8/layout/process2"/>
    <dgm:cxn modelId="{FBBF5BA1-2BC5-4482-87E6-A35A67B28941}" type="presOf" srcId="{41C2727B-7383-4066-BCD6-2B7C8D2920F9}" destId="{A1A65EAD-691A-44AD-AAE3-B1A25C384223}" srcOrd="0" destOrd="0" presId="urn:microsoft.com/office/officeart/2005/8/layout/process2"/>
    <dgm:cxn modelId="{EC35D973-9005-42B9-A622-A222AD87A46E}" type="presOf" srcId="{2C9B0F48-558B-415E-901B-89A5DE970C1F}" destId="{3CCDA76F-0131-4459-8F9C-CC392A97DA6D}" srcOrd="0" destOrd="0" presId="urn:microsoft.com/office/officeart/2005/8/layout/process2"/>
    <dgm:cxn modelId="{BC1F45A8-1F81-443C-8576-19B9C61119D4}" srcId="{D9E0EC1A-6C05-4385-ACE4-3A2B96AB1B8F}" destId="{807C17FC-EAA4-48F4-BA9A-5153FB9E35AC}" srcOrd="3" destOrd="0" parTransId="{75F3610C-8962-4CD6-B24F-9755888772C6}" sibTransId="{711BB75C-CFF9-466B-9624-BB05AFF5EAD4}"/>
    <dgm:cxn modelId="{42CA8EF6-60E4-4436-8FBC-FE5B72272849}" type="presOf" srcId="{FC0E9A2A-2358-4A9E-A22A-731E8AEB6059}" destId="{7A304498-8725-483D-B9D7-23A6BC3BC204}" srcOrd="0" destOrd="0" presId="urn:microsoft.com/office/officeart/2005/8/layout/process2"/>
    <dgm:cxn modelId="{1BB2D7DD-6A11-46A4-ADEA-04E3EF51860B}" type="presOf" srcId="{807C17FC-EAA4-48F4-BA9A-5153FB9E35AC}" destId="{C6DCE318-F592-428A-BE6D-71D034CDF437}" srcOrd="0" destOrd="0" presId="urn:microsoft.com/office/officeart/2005/8/layout/process2"/>
    <dgm:cxn modelId="{B55184AF-0449-434B-99E8-917514A32207}" srcId="{D9E0EC1A-6C05-4385-ACE4-3A2B96AB1B8F}" destId="{A55C2DAD-7D62-4DC5-BE45-F4823408F243}" srcOrd="1" destOrd="0" parTransId="{B7031FBC-2A11-4698-A58D-0E160642F9F6}" sibTransId="{9772EA19-16BB-4E66-BB5B-B75FB9015E50}"/>
    <dgm:cxn modelId="{CC2A61E7-AEB3-42CB-92E9-19306EE1A2CE}" type="presOf" srcId="{A55C2DAD-7D62-4DC5-BE45-F4823408F243}" destId="{DD90CCB1-1627-45F0-91F5-6810BB305C59}" srcOrd="0" destOrd="0" presId="urn:microsoft.com/office/officeart/2005/8/layout/process2"/>
    <dgm:cxn modelId="{2811783D-F5BD-456C-899D-AFF00F025531}" type="presOf" srcId="{9772EA19-16BB-4E66-BB5B-B75FB9015E50}" destId="{B8754B6C-A80A-4BCA-9A16-474710EA9ABA}" srcOrd="0" destOrd="0" presId="urn:microsoft.com/office/officeart/2005/8/layout/process2"/>
    <dgm:cxn modelId="{8A15DB7C-F0DF-40FC-8591-C708863A5985}" srcId="{D9E0EC1A-6C05-4385-ACE4-3A2B96AB1B8F}" destId="{86C0C1D0-5F36-437E-992A-753A7994678A}" srcOrd="2" destOrd="0" parTransId="{54183063-EDD9-40A9-AA17-AFD52AE82E1C}" sibTransId="{41C2727B-7383-4066-BCD6-2B7C8D2920F9}"/>
    <dgm:cxn modelId="{582B5F93-AFF4-47B7-8943-C1E44869CBC9}" type="presParOf" srcId="{3E56CAB8-A1EB-4035-B1A4-B41900605D23}" destId="{7A304498-8725-483D-B9D7-23A6BC3BC204}" srcOrd="0" destOrd="0" presId="urn:microsoft.com/office/officeart/2005/8/layout/process2"/>
    <dgm:cxn modelId="{E4FBA8D5-7806-496E-8FC5-593F4DE76E81}" type="presParOf" srcId="{3E56CAB8-A1EB-4035-B1A4-B41900605D23}" destId="{3CCDA76F-0131-4459-8F9C-CC392A97DA6D}" srcOrd="1" destOrd="0" presId="urn:microsoft.com/office/officeart/2005/8/layout/process2"/>
    <dgm:cxn modelId="{1DCB20A6-54ED-4CB9-B305-BF5D50443208}" type="presParOf" srcId="{3CCDA76F-0131-4459-8F9C-CC392A97DA6D}" destId="{7A231474-44DE-4AF5-9EF2-13F2F4458F48}" srcOrd="0" destOrd="0" presId="urn:microsoft.com/office/officeart/2005/8/layout/process2"/>
    <dgm:cxn modelId="{C994DBF0-8B8A-4448-83E6-EF27BCA5E105}" type="presParOf" srcId="{3E56CAB8-A1EB-4035-B1A4-B41900605D23}" destId="{DD90CCB1-1627-45F0-91F5-6810BB305C59}" srcOrd="2" destOrd="0" presId="urn:microsoft.com/office/officeart/2005/8/layout/process2"/>
    <dgm:cxn modelId="{13E07D2D-53CA-41AF-AC9A-B5C6CCE05B26}" type="presParOf" srcId="{3E56CAB8-A1EB-4035-B1A4-B41900605D23}" destId="{B8754B6C-A80A-4BCA-9A16-474710EA9ABA}" srcOrd="3" destOrd="0" presId="urn:microsoft.com/office/officeart/2005/8/layout/process2"/>
    <dgm:cxn modelId="{431CEAB1-16F4-42E2-8B83-0298C6FA6D2D}" type="presParOf" srcId="{B8754B6C-A80A-4BCA-9A16-474710EA9ABA}" destId="{7153F44F-D572-424A-8D4E-299C38AA334E}" srcOrd="0" destOrd="0" presId="urn:microsoft.com/office/officeart/2005/8/layout/process2"/>
    <dgm:cxn modelId="{FFA3946E-C2A8-4731-AB6A-9F0C1BA7CC7E}" type="presParOf" srcId="{3E56CAB8-A1EB-4035-B1A4-B41900605D23}" destId="{054BC54D-3E18-4ED6-8382-0D902E479997}" srcOrd="4" destOrd="0" presId="urn:microsoft.com/office/officeart/2005/8/layout/process2"/>
    <dgm:cxn modelId="{6EBA80C5-16F4-4581-8B75-15C9114B488E}" type="presParOf" srcId="{3E56CAB8-A1EB-4035-B1A4-B41900605D23}" destId="{A1A65EAD-691A-44AD-AAE3-B1A25C384223}" srcOrd="5" destOrd="0" presId="urn:microsoft.com/office/officeart/2005/8/layout/process2"/>
    <dgm:cxn modelId="{F0A01DAC-A9C5-4AAE-AE65-57E0FA13BCDF}" type="presParOf" srcId="{A1A65EAD-691A-44AD-AAE3-B1A25C384223}" destId="{FE3FD7E9-BCFF-4A0C-BA5B-366F0678B3BB}" srcOrd="0" destOrd="0" presId="urn:microsoft.com/office/officeart/2005/8/layout/process2"/>
    <dgm:cxn modelId="{C681F100-E495-40F8-8B78-DAAD9BF90995}" type="presParOf" srcId="{3E56CAB8-A1EB-4035-B1A4-B41900605D23}" destId="{C6DCE318-F592-428A-BE6D-71D034CDF437}" srcOrd="6"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70B52CA4-65D1-49F5-94E9-FCA0F7CE0295}" type="doc">
      <dgm:prSet loTypeId="urn:microsoft.com/office/officeart/2005/8/layout/chevron2" loCatId="process" qsTypeId="urn:microsoft.com/office/officeart/2005/8/quickstyle/simple2" qsCatId="simple" csTypeId="urn:microsoft.com/office/officeart/2005/8/colors/accent1_1" csCatId="accent1" phldr="1"/>
      <dgm:spPr/>
      <dgm:t>
        <a:bodyPr/>
        <a:lstStyle/>
        <a:p>
          <a:endParaRPr lang="tr-TR"/>
        </a:p>
      </dgm:t>
    </dgm:pt>
    <dgm:pt modelId="{4A6FA031-117C-4E62-81F6-2BD11B0DCC2F}">
      <dgm:prSet phldrT="[Metin]"/>
      <dgm:spPr/>
      <dgm:t>
        <a:bodyPr/>
        <a:lstStyle/>
        <a:p>
          <a:r>
            <a:rPr lang="tr-TR" dirty="0" smtClean="0">
              <a:latin typeface="Calibri" pitchFamily="34" charset="0"/>
              <a:cs typeface="Calibri" pitchFamily="34" charset="0"/>
            </a:rPr>
            <a:t>Bakanlığımız Genel Müdürlüklerinde yapılan </a:t>
          </a:r>
          <a:r>
            <a:rPr lang="tr-TR" dirty="0" err="1" smtClean="0">
              <a:latin typeface="Calibri" pitchFamily="34" charset="0"/>
              <a:cs typeface="Calibri" pitchFamily="34" charset="0"/>
            </a:rPr>
            <a:t>hizmetiçi</a:t>
          </a:r>
          <a:r>
            <a:rPr lang="tr-TR" dirty="0" smtClean="0">
              <a:latin typeface="Calibri" pitchFamily="34" charset="0"/>
              <a:cs typeface="Calibri" pitchFamily="34" charset="0"/>
            </a:rPr>
            <a:t> eğitimler ve </a:t>
          </a:r>
          <a:r>
            <a:rPr lang="tr-TR" dirty="0" err="1" smtClean="0">
              <a:latin typeface="Calibri" pitchFamily="34" charset="0"/>
              <a:cs typeface="Calibri" pitchFamily="34" charset="0"/>
            </a:rPr>
            <a:t>hizmetiçi</a:t>
          </a:r>
          <a:r>
            <a:rPr lang="tr-TR" dirty="0" smtClean="0">
              <a:latin typeface="Calibri" pitchFamily="34" charset="0"/>
              <a:cs typeface="Calibri" pitchFamily="34" charset="0"/>
            </a:rPr>
            <a:t> eğitim konusunda yapılan araştırmalar incelendi. </a:t>
          </a:r>
          <a:endParaRPr lang="tr-TR" dirty="0">
            <a:latin typeface="Calibri" pitchFamily="34" charset="0"/>
            <a:cs typeface="Calibri" pitchFamily="34" charset="0"/>
          </a:endParaRPr>
        </a:p>
      </dgm:t>
    </dgm:pt>
    <dgm:pt modelId="{B103BE7F-8518-4829-948B-C526BB1A4681}" type="parTrans" cxnId="{51CA85AF-E5CB-4125-98BF-88CECD5010A1}">
      <dgm:prSet/>
      <dgm:spPr/>
      <dgm:t>
        <a:bodyPr/>
        <a:lstStyle/>
        <a:p>
          <a:endParaRPr lang="tr-TR">
            <a:latin typeface="Calibri" pitchFamily="34" charset="0"/>
            <a:cs typeface="Calibri" pitchFamily="34" charset="0"/>
          </a:endParaRPr>
        </a:p>
      </dgm:t>
    </dgm:pt>
    <dgm:pt modelId="{18BECEBE-23AE-48E2-941D-C2933DBB1E45}" type="sibTrans" cxnId="{51CA85AF-E5CB-4125-98BF-88CECD5010A1}">
      <dgm:prSet/>
      <dgm:spPr/>
      <dgm:t>
        <a:bodyPr/>
        <a:lstStyle/>
        <a:p>
          <a:endParaRPr lang="tr-TR">
            <a:latin typeface="Calibri" pitchFamily="34" charset="0"/>
            <a:cs typeface="Calibri" pitchFamily="34" charset="0"/>
          </a:endParaRPr>
        </a:p>
      </dgm:t>
    </dgm:pt>
    <dgm:pt modelId="{277FF149-D1EF-4992-BF10-E98DBAD30C6E}">
      <dgm:prSet/>
      <dgm:spPr/>
      <dgm:t>
        <a:bodyPr/>
        <a:lstStyle/>
        <a:p>
          <a:r>
            <a:rPr lang="tr-TR" b="1" dirty="0" smtClean="0">
              <a:latin typeface="Calibri" pitchFamily="34" charset="0"/>
              <a:cs typeface="Calibri" pitchFamily="34" charset="0"/>
            </a:rPr>
            <a:t>Öğretmen eğitimleri yapan firmalar </a:t>
          </a:r>
          <a:r>
            <a:rPr lang="tr-TR" dirty="0" smtClean="0">
              <a:latin typeface="Calibri" pitchFamily="34" charset="0"/>
              <a:cs typeface="Calibri" pitchFamily="34" charset="0"/>
            </a:rPr>
            <a:t>ile görüşmeler yapıldı. </a:t>
          </a:r>
        </a:p>
      </dgm:t>
    </dgm:pt>
    <dgm:pt modelId="{10F30D68-E23C-40BA-A439-50ED6B6E67B8}" type="parTrans" cxnId="{81150587-4708-46BC-AAB0-24BDFD7851D9}">
      <dgm:prSet/>
      <dgm:spPr/>
      <dgm:t>
        <a:bodyPr/>
        <a:lstStyle/>
        <a:p>
          <a:endParaRPr lang="tr-TR">
            <a:latin typeface="Calibri" pitchFamily="34" charset="0"/>
            <a:cs typeface="Calibri" pitchFamily="34" charset="0"/>
          </a:endParaRPr>
        </a:p>
      </dgm:t>
    </dgm:pt>
    <dgm:pt modelId="{B183A2D1-C17D-4BDF-BE93-449D73135EA8}" type="sibTrans" cxnId="{81150587-4708-46BC-AAB0-24BDFD7851D9}">
      <dgm:prSet/>
      <dgm:spPr/>
      <dgm:t>
        <a:bodyPr/>
        <a:lstStyle/>
        <a:p>
          <a:endParaRPr lang="tr-TR">
            <a:latin typeface="Calibri" pitchFamily="34" charset="0"/>
            <a:cs typeface="Calibri" pitchFamily="34" charset="0"/>
          </a:endParaRPr>
        </a:p>
      </dgm:t>
    </dgm:pt>
    <dgm:pt modelId="{380799A6-744C-48C3-87CD-050FFEE91E7D}">
      <dgm:prSet/>
      <dgm:spPr/>
      <dgm:t>
        <a:bodyPr/>
        <a:lstStyle/>
        <a:p>
          <a:r>
            <a:rPr lang="tr-TR" b="0" dirty="0" smtClean="0">
              <a:latin typeface="Calibri" pitchFamily="34" charset="0"/>
              <a:cs typeface="Calibri" pitchFamily="34" charset="0"/>
            </a:rPr>
            <a:t>Eğitimde FATİH projesi </a:t>
          </a:r>
          <a:r>
            <a:rPr lang="tr-TR" b="0" dirty="0" err="1" smtClean="0">
              <a:latin typeface="Calibri" pitchFamily="34" charset="0"/>
              <a:cs typeface="Calibri" pitchFamily="34" charset="0"/>
            </a:rPr>
            <a:t>hizmetiçi</a:t>
          </a:r>
          <a:r>
            <a:rPr lang="tr-TR" b="0" dirty="0" smtClean="0">
              <a:latin typeface="Calibri" pitchFamily="34" charset="0"/>
              <a:cs typeface="Calibri" pitchFamily="34" charset="0"/>
            </a:rPr>
            <a:t> eğitim bileşeni </a:t>
          </a:r>
          <a:r>
            <a:rPr lang="tr-TR" b="1" dirty="0" smtClean="0">
              <a:latin typeface="Calibri" pitchFamily="34" charset="0"/>
              <a:cs typeface="Calibri" pitchFamily="34" charset="0"/>
            </a:rPr>
            <a:t>yol haritası ve iş akış şeması </a:t>
          </a:r>
          <a:r>
            <a:rPr lang="tr-TR" dirty="0" smtClean="0">
              <a:latin typeface="Calibri" pitchFamily="34" charset="0"/>
              <a:cs typeface="Calibri" pitchFamily="34" charset="0"/>
            </a:rPr>
            <a:t>belirlendi. </a:t>
          </a:r>
        </a:p>
      </dgm:t>
    </dgm:pt>
    <dgm:pt modelId="{F12A8857-8DA2-42DA-8616-6DAC02ACC0DA}" type="parTrans" cxnId="{0C822A55-95B0-4B96-A3CD-C3A656A29FEB}">
      <dgm:prSet/>
      <dgm:spPr/>
      <dgm:t>
        <a:bodyPr/>
        <a:lstStyle/>
        <a:p>
          <a:endParaRPr lang="tr-TR">
            <a:latin typeface="Calibri" pitchFamily="34" charset="0"/>
            <a:cs typeface="Calibri" pitchFamily="34" charset="0"/>
          </a:endParaRPr>
        </a:p>
      </dgm:t>
    </dgm:pt>
    <dgm:pt modelId="{C3D369F9-9D8F-4558-A26A-0E4D3DB6A940}" type="sibTrans" cxnId="{0C822A55-95B0-4B96-A3CD-C3A656A29FEB}">
      <dgm:prSet/>
      <dgm:spPr/>
      <dgm:t>
        <a:bodyPr/>
        <a:lstStyle/>
        <a:p>
          <a:endParaRPr lang="tr-TR">
            <a:latin typeface="Calibri" pitchFamily="34" charset="0"/>
            <a:cs typeface="Calibri" pitchFamily="34" charset="0"/>
          </a:endParaRPr>
        </a:p>
      </dgm:t>
    </dgm:pt>
    <dgm:pt modelId="{E159C25F-EA99-4A10-AFE8-CB7BC4B62635}">
      <dgm:prSet/>
      <dgm:spPr/>
      <dgm:t>
        <a:bodyPr/>
        <a:lstStyle/>
        <a:p>
          <a:r>
            <a:rPr lang="tr-TR" dirty="0" smtClean="0">
              <a:latin typeface="Calibri" pitchFamily="34" charset="0"/>
              <a:cs typeface="Calibri" pitchFamily="34" charset="0"/>
            </a:rPr>
            <a:t>Bakanlığımız Genel Müdürlükleri ve </a:t>
          </a:r>
          <a:r>
            <a:rPr lang="tr-TR" dirty="0" err="1" smtClean="0">
              <a:latin typeface="Calibri" pitchFamily="34" charset="0"/>
              <a:cs typeface="Calibri" pitchFamily="34" charset="0"/>
            </a:rPr>
            <a:t>Hizmetiçi</a:t>
          </a:r>
          <a:r>
            <a:rPr lang="tr-TR" dirty="0" smtClean="0">
              <a:latin typeface="Calibri" pitchFamily="34" charset="0"/>
              <a:cs typeface="Calibri" pitchFamily="34" charset="0"/>
            </a:rPr>
            <a:t> Eğitim Dairesi Başkanlığı ile </a:t>
          </a:r>
          <a:r>
            <a:rPr lang="tr-TR" b="1" dirty="0" err="1" smtClean="0">
              <a:latin typeface="Calibri" pitchFamily="34" charset="0"/>
              <a:cs typeface="Calibri" pitchFamily="34" charset="0"/>
            </a:rPr>
            <a:t>hizmetiçi</a:t>
          </a:r>
          <a:r>
            <a:rPr lang="tr-TR" b="1" dirty="0" smtClean="0">
              <a:latin typeface="Calibri" pitchFamily="34" charset="0"/>
              <a:cs typeface="Calibri" pitchFamily="34" charset="0"/>
            </a:rPr>
            <a:t> eğitim içeriklerinin oluşturulması komisyonu </a:t>
          </a:r>
          <a:r>
            <a:rPr lang="tr-TR" dirty="0" smtClean="0">
              <a:latin typeface="Calibri" pitchFamily="34" charset="0"/>
              <a:cs typeface="Calibri" pitchFamily="34" charset="0"/>
            </a:rPr>
            <a:t>kuruldu. </a:t>
          </a:r>
        </a:p>
      </dgm:t>
    </dgm:pt>
    <dgm:pt modelId="{07EAB909-2B4E-449E-BBD0-878CD1B10F81}" type="parTrans" cxnId="{BA113C04-0BD2-4153-8FFE-25F44B2EF019}">
      <dgm:prSet/>
      <dgm:spPr/>
      <dgm:t>
        <a:bodyPr/>
        <a:lstStyle/>
        <a:p>
          <a:endParaRPr lang="tr-TR">
            <a:latin typeface="Calibri" pitchFamily="34" charset="0"/>
            <a:cs typeface="Calibri" pitchFamily="34" charset="0"/>
          </a:endParaRPr>
        </a:p>
      </dgm:t>
    </dgm:pt>
    <dgm:pt modelId="{2423363F-E3AE-44D5-8D69-8F87F894E64A}" type="sibTrans" cxnId="{BA113C04-0BD2-4153-8FFE-25F44B2EF019}">
      <dgm:prSet/>
      <dgm:spPr/>
      <dgm:t>
        <a:bodyPr/>
        <a:lstStyle/>
        <a:p>
          <a:endParaRPr lang="tr-TR">
            <a:latin typeface="Calibri" pitchFamily="34" charset="0"/>
            <a:cs typeface="Calibri" pitchFamily="34" charset="0"/>
          </a:endParaRPr>
        </a:p>
      </dgm:t>
    </dgm:pt>
    <dgm:pt modelId="{B1ED0899-CE8F-4EB7-8BBD-91CD1A94BBD4}">
      <dgm:prSet phldrT="[Metin]"/>
      <dgm:spPr/>
      <dgm:t>
        <a:bodyPr/>
        <a:lstStyle/>
        <a:p>
          <a:r>
            <a:rPr lang="tr-TR" dirty="0" smtClean="0">
              <a:latin typeface="Calibri" pitchFamily="34" charset="0"/>
              <a:cs typeface="Calibri" pitchFamily="34" charset="0"/>
            </a:rPr>
            <a:t>1</a:t>
          </a:r>
          <a:endParaRPr lang="tr-TR" dirty="0">
            <a:latin typeface="Calibri" pitchFamily="34" charset="0"/>
            <a:cs typeface="Calibri" pitchFamily="34" charset="0"/>
          </a:endParaRPr>
        </a:p>
      </dgm:t>
    </dgm:pt>
    <dgm:pt modelId="{44DE8C3B-5959-4DDC-80F7-61A79A20CBAB}" type="parTrans" cxnId="{49B2BF96-CF2A-4C58-8265-47C735590D34}">
      <dgm:prSet/>
      <dgm:spPr/>
      <dgm:t>
        <a:bodyPr/>
        <a:lstStyle/>
        <a:p>
          <a:endParaRPr lang="tr-TR">
            <a:latin typeface="Calibri" pitchFamily="34" charset="0"/>
            <a:cs typeface="Calibri" pitchFamily="34" charset="0"/>
          </a:endParaRPr>
        </a:p>
      </dgm:t>
    </dgm:pt>
    <dgm:pt modelId="{4D3AC362-1453-4B4B-8900-2FBEE5AB41A3}" type="sibTrans" cxnId="{49B2BF96-CF2A-4C58-8265-47C735590D34}">
      <dgm:prSet/>
      <dgm:spPr/>
      <dgm:t>
        <a:bodyPr/>
        <a:lstStyle/>
        <a:p>
          <a:endParaRPr lang="tr-TR">
            <a:latin typeface="Calibri" pitchFamily="34" charset="0"/>
            <a:cs typeface="Calibri" pitchFamily="34" charset="0"/>
          </a:endParaRPr>
        </a:p>
      </dgm:t>
    </dgm:pt>
    <dgm:pt modelId="{FC569D43-B0F8-41A0-84C8-1753BB4BC401}">
      <dgm:prSet/>
      <dgm:spPr/>
      <dgm:t>
        <a:bodyPr/>
        <a:lstStyle/>
        <a:p>
          <a:r>
            <a:rPr lang="tr-TR" dirty="0" smtClean="0">
              <a:latin typeface="Calibri" pitchFamily="34" charset="0"/>
              <a:cs typeface="Calibri" pitchFamily="34" charset="0"/>
            </a:rPr>
            <a:t>2</a:t>
          </a:r>
        </a:p>
      </dgm:t>
    </dgm:pt>
    <dgm:pt modelId="{4B97E600-DCAA-409C-8578-B33C562D0883}" type="parTrans" cxnId="{BBD9EDFD-2681-4E5C-A416-77689BB771B1}">
      <dgm:prSet/>
      <dgm:spPr/>
      <dgm:t>
        <a:bodyPr/>
        <a:lstStyle/>
        <a:p>
          <a:endParaRPr lang="tr-TR">
            <a:latin typeface="Calibri" pitchFamily="34" charset="0"/>
            <a:cs typeface="Calibri" pitchFamily="34" charset="0"/>
          </a:endParaRPr>
        </a:p>
      </dgm:t>
    </dgm:pt>
    <dgm:pt modelId="{9512894F-1BD9-4F0D-A90C-81A3458EF529}" type="sibTrans" cxnId="{BBD9EDFD-2681-4E5C-A416-77689BB771B1}">
      <dgm:prSet/>
      <dgm:spPr/>
      <dgm:t>
        <a:bodyPr/>
        <a:lstStyle/>
        <a:p>
          <a:endParaRPr lang="tr-TR">
            <a:latin typeface="Calibri" pitchFamily="34" charset="0"/>
            <a:cs typeface="Calibri" pitchFamily="34" charset="0"/>
          </a:endParaRPr>
        </a:p>
      </dgm:t>
    </dgm:pt>
    <dgm:pt modelId="{A13885AD-A966-4307-8EB9-E6EB5329981F}">
      <dgm:prSet/>
      <dgm:spPr/>
      <dgm:t>
        <a:bodyPr/>
        <a:lstStyle/>
        <a:p>
          <a:r>
            <a:rPr lang="tr-TR" dirty="0" smtClean="0">
              <a:latin typeface="Calibri" pitchFamily="34" charset="0"/>
              <a:cs typeface="Calibri" pitchFamily="34" charset="0"/>
            </a:rPr>
            <a:t>3</a:t>
          </a:r>
        </a:p>
      </dgm:t>
    </dgm:pt>
    <dgm:pt modelId="{9EB8F96F-0E4D-4DE8-A5A4-AF2903CBE708}" type="parTrans" cxnId="{74B597F6-85B4-43D3-9AD7-1517A4F6863E}">
      <dgm:prSet/>
      <dgm:spPr/>
      <dgm:t>
        <a:bodyPr/>
        <a:lstStyle/>
        <a:p>
          <a:endParaRPr lang="tr-TR">
            <a:latin typeface="Calibri" pitchFamily="34" charset="0"/>
            <a:cs typeface="Calibri" pitchFamily="34" charset="0"/>
          </a:endParaRPr>
        </a:p>
      </dgm:t>
    </dgm:pt>
    <dgm:pt modelId="{67FA66EB-98FF-4A1F-A34C-1D082940B518}" type="sibTrans" cxnId="{74B597F6-85B4-43D3-9AD7-1517A4F6863E}">
      <dgm:prSet/>
      <dgm:spPr/>
      <dgm:t>
        <a:bodyPr/>
        <a:lstStyle/>
        <a:p>
          <a:endParaRPr lang="tr-TR">
            <a:latin typeface="Calibri" pitchFamily="34" charset="0"/>
            <a:cs typeface="Calibri" pitchFamily="34" charset="0"/>
          </a:endParaRPr>
        </a:p>
      </dgm:t>
    </dgm:pt>
    <dgm:pt modelId="{BC67F473-B4D7-4896-B35E-A43DF37514F4}">
      <dgm:prSet/>
      <dgm:spPr/>
      <dgm:t>
        <a:bodyPr/>
        <a:lstStyle/>
        <a:p>
          <a:r>
            <a:rPr lang="tr-TR" dirty="0" smtClean="0">
              <a:latin typeface="Calibri" pitchFamily="34" charset="0"/>
              <a:cs typeface="Calibri" pitchFamily="34" charset="0"/>
            </a:rPr>
            <a:t>5</a:t>
          </a:r>
        </a:p>
      </dgm:t>
    </dgm:pt>
    <dgm:pt modelId="{F2826D04-2330-4D95-8C03-D5CCBE9FDB25}" type="parTrans" cxnId="{75E48A7F-20A0-4EB7-922D-B7A4759C8F0E}">
      <dgm:prSet/>
      <dgm:spPr/>
      <dgm:t>
        <a:bodyPr/>
        <a:lstStyle/>
        <a:p>
          <a:endParaRPr lang="tr-TR">
            <a:latin typeface="Calibri" pitchFamily="34" charset="0"/>
            <a:cs typeface="Calibri" pitchFamily="34" charset="0"/>
          </a:endParaRPr>
        </a:p>
      </dgm:t>
    </dgm:pt>
    <dgm:pt modelId="{B59B2D10-6038-42FF-A660-2B50F0DB3F21}" type="sibTrans" cxnId="{75E48A7F-20A0-4EB7-922D-B7A4759C8F0E}">
      <dgm:prSet/>
      <dgm:spPr/>
      <dgm:t>
        <a:bodyPr/>
        <a:lstStyle/>
        <a:p>
          <a:endParaRPr lang="tr-TR">
            <a:latin typeface="Calibri" pitchFamily="34" charset="0"/>
            <a:cs typeface="Calibri" pitchFamily="34" charset="0"/>
          </a:endParaRPr>
        </a:p>
      </dgm:t>
    </dgm:pt>
    <dgm:pt modelId="{9C7D5351-30D7-4DDB-9855-E424CC068FCF}">
      <dgm:prSet/>
      <dgm:spPr/>
      <dgm:t>
        <a:bodyPr/>
        <a:lstStyle/>
        <a:p>
          <a:r>
            <a:rPr lang="tr-TR" dirty="0" smtClean="0">
              <a:latin typeface="Calibri" pitchFamily="34" charset="0"/>
              <a:cs typeface="Calibri" pitchFamily="34" charset="0"/>
            </a:rPr>
            <a:t>4</a:t>
          </a:r>
        </a:p>
      </dgm:t>
    </dgm:pt>
    <dgm:pt modelId="{43B35219-6296-4CBE-A0EE-988BC007EC04}" type="parTrans" cxnId="{8905493C-3ED7-4B05-91BA-C36596E1BA09}">
      <dgm:prSet/>
      <dgm:spPr/>
      <dgm:t>
        <a:bodyPr/>
        <a:lstStyle/>
        <a:p>
          <a:endParaRPr lang="tr-TR">
            <a:latin typeface="Calibri" pitchFamily="34" charset="0"/>
            <a:cs typeface="Calibri" pitchFamily="34" charset="0"/>
          </a:endParaRPr>
        </a:p>
      </dgm:t>
    </dgm:pt>
    <dgm:pt modelId="{4DC4C7C4-765A-4092-B044-65A339057B05}" type="sibTrans" cxnId="{8905493C-3ED7-4B05-91BA-C36596E1BA09}">
      <dgm:prSet/>
      <dgm:spPr/>
      <dgm:t>
        <a:bodyPr/>
        <a:lstStyle/>
        <a:p>
          <a:endParaRPr lang="tr-TR">
            <a:latin typeface="Calibri" pitchFamily="34" charset="0"/>
            <a:cs typeface="Calibri" pitchFamily="34" charset="0"/>
          </a:endParaRPr>
        </a:p>
      </dgm:t>
    </dgm:pt>
    <dgm:pt modelId="{4864720B-30D3-47C3-8AE1-87738B2925EA}">
      <dgm:prSet/>
      <dgm:spPr/>
      <dgm:t>
        <a:bodyPr/>
        <a:lstStyle/>
        <a:p>
          <a:r>
            <a:rPr lang="tr-TR" dirty="0" smtClean="0">
              <a:latin typeface="Calibri" pitchFamily="34" charset="0"/>
              <a:cs typeface="Calibri" pitchFamily="34" charset="0"/>
            </a:rPr>
            <a:t>Belirlenen yol haritası, </a:t>
          </a:r>
          <a:r>
            <a:rPr lang="tr-TR" b="1" dirty="0" smtClean="0">
              <a:latin typeface="Calibri" pitchFamily="34" charset="0"/>
              <a:cs typeface="Calibri" pitchFamily="34" charset="0"/>
            </a:rPr>
            <a:t>ilgili paydaşlar (</a:t>
          </a:r>
          <a:r>
            <a:rPr lang="tr-TR" b="1" dirty="0" err="1" smtClean="0">
              <a:latin typeface="Calibri" pitchFamily="34" charset="0"/>
              <a:cs typeface="Calibri" pitchFamily="34" charset="0"/>
            </a:rPr>
            <a:t>Hizmetiçi</a:t>
          </a:r>
          <a:r>
            <a:rPr lang="tr-TR" b="1" dirty="0" smtClean="0">
              <a:latin typeface="Calibri" pitchFamily="34" charset="0"/>
              <a:cs typeface="Calibri" pitchFamily="34" charset="0"/>
            </a:rPr>
            <a:t> Eğitim Dairesi Başkanlığı, Eğitim ve e-Öğrenim Hizmetleri  Şubesi, Ar-</a:t>
          </a:r>
          <a:r>
            <a:rPr lang="tr-TR" b="1" dirty="0" err="1" smtClean="0">
              <a:latin typeface="Calibri" pitchFamily="34" charset="0"/>
              <a:cs typeface="Calibri" pitchFamily="34" charset="0"/>
            </a:rPr>
            <a:t>Ge</a:t>
          </a:r>
          <a:r>
            <a:rPr lang="tr-TR" b="1" dirty="0" smtClean="0">
              <a:latin typeface="Calibri" pitchFamily="34" charset="0"/>
              <a:cs typeface="Calibri" pitchFamily="34" charset="0"/>
            </a:rPr>
            <a:t> Şubesi)</a:t>
          </a:r>
          <a:r>
            <a:rPr lang="tr-TR" dirty="0" smtClean="0">
              <a:latin typeface="Calibri" pitchFamily="34" charset="0"/>
              <a:cs typeface="Calibri" pitchFamily="34" charset="0"/>
            </a:rPr>
            <a:t> ile tartışıldı.</a:t>
          </a:r>
        </a:p>
      </dgm:t>
    </dgm:pt>
    <dgm:pt modelId="{4DE52E85-7AA2-4DC1-89CD-E9E7FFEA4363}" type="parTrans" cxnId="{D8FB5127-1AA8-491A-B226-DD1E624DD13B}">
      <dgm:prSet/>
      <dgm:spPr/>
      <dgm:t>
        <a:bodyPr/>
        <a:lstStyle/>
        <a:p>
          <a:endParaRPr lang="tr-TR">
            <a:latin typeface="Calibri" pitchFamily="34" charset="0"/>
            <a:cs typeface="Calibri" pitchFamily="34" charset="0"/>
          </a:endParaRPr>
        </a:p>
      </dgm:t>
    </dgm:pt>
    <dgm:pt modelId="{450FB7E9-ED4C-42F9-BD44-FCA2FD6E9CA0}" type="sibTrans" cxnId="{D8FB5127-1AA8-491A-B226-DD1E624DD13B}">
      <dgm:prSet/>
      <dgm:spPr/>
      <dgm:t>
        <a:bodyPr/>
        <a:lstStyle/>
        <a:p>
          <a:endParaRPr lang="tr-TR">
            <a:latin typeface="Calibri" pitchFamily="34" charset="0"/>
            <a:cs typeface="Calibri" pitchFamily="34" charset="0"/>
          </a:endParaRPr>
        </a:p>
      </dgm:t>
    </dgm:pt>
    <dgm:pt modelId="{D24B8153-93DA-4B7E-B32F-AF38388E5A1E}">
      <dgm:prSet/>
      <dgm:spPr/>
      <dgm:t>
        <a:bodyPr/>
        <a:lstStyle/>
        <a:p>
          <a:r>
            <a:rPr lang="tr-TR" dirty="0" smtClean="0">
              <a:latin typeface="Calibri" pitchFamily="34" charset="0"/>
              <a:cs typeface="Calibri" pitchFamily="34" charset="0"/>
            </a:rPr>
            <a:t>6</a:t>
          </a:r>
          <a:endParaRPr lang="tr-TR" dirty="0">
            <a:latin typeface="Calibri" pitchFamily="34" charset="0"/>
            <a:cs typeface="Calibri" pitchFamily="34" charset="0"/>
          </a:endParaRPr>
        </a:p>
      </dgm:t>
    </dgm:pt>
    <dgm:pt modelId="{E5545ACB-C874-40F3-8EA6-7FA56A4F1339}" type="parTrans" cxnId="{78617E4F-D73D-4A89-9022-AFC027EFAEEF}">
      <dgm:prSet/>
      <dgm:spPr/>
      <dgm:t>
        <a:bodyPr/>
        <a:lstStyle/>
        <a:p>
          <a:endParaRPr lang="tr-TR">
            <a:latin typeface="Calibri" pitchFamily="34" charset="0"/>
            <a:cs typeface="Calibri" pitchFamily="34" charset="0"/>
          </a:endParaRPr>
        </a:p>
      </dgm:t>
    </dgm:pt>
    <dgm:pt modelId="{00931EC4-B948-44A8-B1EE-8D14EAF2D4E8}" type="sibTrans" cxnId="{78617E4F-D73D-4A89-9022-AFC027EFAEEF}">
      <dgm:prSet/>
      <dgm:spPr/>
      <dgm:t>
        <a:bodyPr/>
        <a:lstStyle/>
        <a:p>
          <a:endParaRPr lang="tr-TR">
            <a:latin typeface="Calibri" pitchFamily="34" charset="0"/>
            <a:cs typeface="Calibri" pitchFamily="34" charset="0"/>
          </a:endParaRPr>
        </a:p>
      </dgm:t>
    </dgm:pt>
    <dgm:pt modelId="{4908675E-D95D-4EC1-97D6-6CC68FA8AB62}">
      <dgm:prSet/>
      <dgm:spPr/>
      <dgm:t>
        <a:bodyPr/>
        <a:lstStyle/>
        <a:p>
          <a:r>
            <a:rPr lang="tr-TR" dirty="0" err="1" smtClean="0">
              <a:latin typeface="Calibri" pitchFamily="34" charset="0"/>
              <a:cs typeface="Calibri" pitchFamily="34" charset="0"/>
            </a:rPr>
            <a:t>Hizmetiçi</a:t>
          </a:r>
          <a:r>
            <a:rPr lang="tr-TR" dirty="0" smtClean="0">
              <a:latin typeface="Calibri" pitchFamily="34" charset="0"/>
              <a:cs typeface="Calibri" pitchFamily="34" charset="0"/>
            </a:rPr>
            <a:t> eğitim içeriğinin gözden  geçirilerek dokümanlarının hazırlanması için Akademik komisyon kuruldu ve çalışmalar yapılmaktadır. </a:t>
          </a:r>
          <a:endParaRPr lang="tr-TR" dirty="0">
            <a:latin typeface="Calibri" pitchFamily="34" charset="0"/>
            <a:cs typeface="Calibri" pitchFamily="34" charset="0"/>
          </a:endParaRPr>
        </a:p>
      </dgm:t>
    </dgm:pt>
    <dgm:pt modelId="{FDD49271-8ACE-458A-B374-1DE41676F685}" type="parTrans" cxnId="{BB71273B-0B9A-4EBF-A1E5-7E297D4F08AF}">
      <dgm:prSet/>
      <dgm:spPr/>
      <dgm:t>
        <a:bodyPr/>
        <a:lstStyle/>
        <a:p>
          <a:endParaRPr lang="tr-TR">
            <a:latin typeface="Calibri" pitchFamily="34" charset="0"/>
            <a:cs typeface="Calibri" pitchFamily="34" charset="0"/>
          </a:endParaRPr>
        </a:p>
      </dgm:t>
    </dgm:pt>
    <dgm:pt modelId="{EF5FF04F-537E-4ACE-BD4E-D2BF9CEB96EB}" type="sibTrans" cxnId="{BB71273B-0B9A-4EBF-A1E5-7E297D4F08AF}">
      <dgm:prSet/>
      <dgm:spPr/>
      <dgm:t>
        <a:bodyPr/>
        <a:lstStyle/>
        <a:p>
          <a:endParaRPr lang="tr-TR">
            <a:latin typeface="Calibri" pitchFamily="34" charset="0"/>
            <a:cs typeface="Calibri" pitchFamily="34" charset="0"/>
          </a:endParaRPr>
        </a:p>
      </dgm:t>
    </dgm:pt>
    <dgm:pt modelId="{BD665EA8-553C-4116-9C8E-BD3419C66DB8}" type="pres">
      <dgm:prSet presAssocID="{70B52CA4-65D1-49F5-94E9-FCA0F7CE0295}" presName="linearFlow" presStyleCnt="0">
        <dgm:presLayoutVars>
          <dgm:dir/>
          <dgm:animLvl val="lvl"/>
          <dgm:resizeHandles val="exact"/>
        </dgm:presLayoutVars>
      </dgm:prSet>
      <dgm:spPr/>
      <dgm:t>
        <a:bodyPr/>
        <a:lstStyle/>
        <a:p>
          <a:endParaRPr lang="tr-TR"/>
        </a:p>
      </dgm:t>
    </dgm:pt>
    <dgm:pt modelId="{F66A0BB2-1812-4308-8087-A0B46079DD5E}" type="pres">
      <dgm:prSet presAssocID="{B1ED0899-CE8F-4EB7-8BBD-91CD1A94BBD4}" presName="composite" presStyleCnt="0"/>
      <dgm:spPr/>
      <dgm:t>
        <a:bodyPr/>
        <a:lstStyle/>
        <a:p>
          <a:endParaRPr lang="tr-TR"/>
        </a:p>
      </dgm:t>
    </dgm:pt>
    <dgm:pt modelId="{96A7B1DB-F569-4444-97CA-795E385FEF98}" type="pres">
      <dgm:prSet presAssocID="{B1ED0899-CE8F-4EB7-8BBD-91CD1A94BBD4}" presName="parentText" presStyleLbl="alignNode1" presStyleIdx="0" presStyleCnt="6">
        <dgm:presLayoutVars>
          <dgm:chMax val="1"/>
          <dgm:bulletEnabled val="1"/>
        </dgm:presLayoutVars>
      </dgm:prSet>
      <dgm:spPr/>
      <dgm:t>
        <a:bodyPr/>
        <a:lstStyle/>
        <a:p>
          <a:endParaRPr lang="tr-TR"/>
        </a:p>
      </dgm:t>
    </dgm:pt>
    <dgm:pt modelId="{5EFB9231-EFBD-4D3E-8AF6-F6438D314BC7}" type="pres">
      <dgm:prSet presAssocID="{B1ED0899-CE8F-4EB7-8BBD-91CD1A94BBD4}" presName="descendantText" presStyleLbl="alignAcc1" presStyleIdx="0" presStyleCnt="6">
        <dgm:presLayoutVars>
          <dgm:bulletEnabled val="1"/>
        </dgm:presLayoutVars>
      </dgm:prSet>
      <dgm:spPr/>
      <dgm:t>
        <a:bodyPr/>
        <a:lstStyle/>
        <a:p>
          <a:endParaRPr lang="tr-TR"/>
        </a:p>
      </dgm:t>
    </dgm:pt>
    <dgm:pt modelId="{DC45DA2A-0B1D-4457-88DC-3B119902AFCC}" type="pres">
      <dgm:prSet presAssocID="{4D3AC362-1453-4B4B-8900-2FBEE5AB41A3}" presName="sp" presStyleCnt="0"/>
      <dgm:spPr/>
      <dgm:t>
        <a:bodyPr/>
        <a:lstStyle/>
        <a:p>
          <a:endParaRPr lang="tr-TR"/>
        </a:p>
      </dgm:t>
    </dgm:pt>
    <dgm:pt modelId="{866ED93F-559D-48BC-96D4-D2F854B8D515}" type="pres">
      <dgm:prSet presAssocID="{FC569D43-B0F8-41A0-84C8-1753BB4BC401}" presName="composite" presStyleCnt="0"/>
      <dgm:spPr/>
      <dgm:t>
        <a:bodyPr/>
        <a:lstStyle/>
        <a:p>
          <a:endParaRPr lang="tr-TR"/>
        </a:p>
      </dgm:t>
    </dgm:pt>
    <dgm:pt modelId="{3185F80B-C7F8-4340-BC64-3F692AB79DCF}" type="pres">
      <dgm:prSet presAssocID="{FC569D43-B0F8-41A0-84C8-1753BB4BC401}" presName="parentText" presStyleLbl="alignNode1" presStyleIdx="1" presStyleCnt="6">
        <dgm:presLayoutVars>
          <dgm:chMax val="1"/>
          <dgm:bulletEnabled val="1"/>
        </dgm:presLayoutVars>
      </dgm:prSet>
      <dgm:spPr/>
      <dgm:t>
        <a:bodyPr/>
        <a:lstStyle/>
        <a:p>
          <a:endParaRPr lang="tr-TR"/>
        </a:p>
      </dgm:t>
    </dgm:pt>
    <dgm:pt modelId="{2663A059-D377-44F8-B451-076045E42B4A}" type="pres">
      <dgm:prSet presAssocID="{FC569D43-B0F8-41A0-84C8-1753BB4BC401}" presName="descendantText" presStyleLbl="alignAcc1" presStyleIdx="1" presStyleCnt="6">
        <dgm:presLayoutVars>
          <dgm:bulletEnabled val="1"/>
        </dgm:presLayoutVars>
      </dgm:prSet>
      <dgm:spPr/>
      <dgm:t>
        <a:bodyPr/>
        <a:lstStyle/>
        <a:p>
          <a:endParaRPr lang="tr-TR"/>
        </a:p>
      </dgm:t>
    </dgm:pt>
    <dgm:pt modelId="{D551F92E-190F-4BB0-9A0C-785E11C9E9DB}" type="pres">
      <dgm:prSet presAssocID="{9512894F-1BD9-4F0D-A90C-81A3458EF529}" presName="sp" presStyleCnt="0"/>
      <dgm:spPr/>
      <dgm:t>
        <a:bodyPr/>
        <a:lstStyle/>
        <a:p>
          <a:endParaRPr lang="tr-TR"/>
        </a:p>
      </dgm:t>
    </dgm:pt>
    <dgm:pt modelId="{9FCDAD32-CF72-488F-BE25-EFE59F2A1020}" type="pres">
      <dgm:prSet presAssocID="{A13885AD-A966-4307-8EB9-E6EB5329981F}" presName="composite" presStyleCnt="0"/>
      <dgm:spPr/>
      <dgm:t>
        <a:bodyPr/>
        <a:lstStyle/>
        <a:p>
          <a:endParaRPr lang="tr-TR"/>
        </a:p>
      </dgm:t>
    </dgm:pt>
    <dgm:pt modelId="{9AF40EBE-5942-421A-8CD8-EFE24EB06272}" type="pres">
      <dgm:prSet presAssocID="{A13885AD-A966-4307-8EB9-E6EB5329981F}" presName="parentText" presStyleLbl="alignNode1" presStyleIdx="2" presStyleCnt="6">
        <dgm:presLayoutVars>
          <dgm:chMax val="1"/>
          <dgm:bulletEnabled val="1"/>
        </dgm:presLayoutVars>
      </dgm:prSet>
      <dgm:spPr/>
      <dgm:t>
        <a:bodyPr/>
        <a:lstStyle/>
        <a:p>
          <a:endParaRPr lang="tr-TR"/>
        </a:p>
      </dgm:t>
    </dgm:pt>
    <dgm:pt modelId="{3C320D75-4DD7-4A47-A847-41CB010FA150}" type="pres">
      <dgm:prSet presAssocID="{A13885AD-A966-4307-8EB9-E6EB5329981F}" presName="descendantText" presStyleLbl="alignAcc1" presStyleIdx="2" presStyleCnt="6">
        <dgm:presLayoutVars>
          <dgm:bulletEnabled val="1"/>
        </dgm:presLayoutVars>
      </dgm:prSet>
      <dgm:spPr/>
      <dgm:t>
        <a:bodyPr/>
        <a:lstStyle/>
        <a:p>
          <a:endParaRPr lang="tr-TR"/>
        </a:p>
      </dgm:t>
    </dgm:pt>
    <dgm:pt modelId="{14B6EC24-C0E3-413A-B86A-00EA967DA12E}" type="pres">
      <dgm:prSet presAssocID="{67FA66EB-98FF-4A1F-A34C-1D082940B518}" presName="sp" presStyleCnt="0"/>
      <dgm:spPr/>
      <dgm:t>
        <a:bodyPr/>
        <a:lstStyle/>
        <a:p>
          <a:endParaRPr lang="tr-TR"/>
        </a:p>
      </dgm:t>
    </dgm:pt>
    <dgm:pt modelId="{1F558766-6C06-4BC1-8661-F9FCFEC4FA3E}" type="pres">
      <dgm:prSet presAssocID="{9C7D5351-30D7-4DDB-9855-E424CC068FCF}" presName="composite" presStyleCnt="0"/>
      <dgm:spPr/>
      <dgm:t>
        <a:bodyPr/>
        <a:lstStyle/>
        <a:p>
          <a:endParaRPr lang="tr-TR"/>
        </a:p>
      </dgm:t>
    </dgm:pt>
    <dgm:pt modelId="{16E242BF-63F9-4DDA-B617-D7CCDE96D317}" type="pres">
      <dgm:prSet presAssocID="{9C7D5351-30D7-4DDB-9855-E424CC068FCF}" presName="parentText" presStyleLbl="alignNode1" presStyleIdx="3" presStyleCnt="6">
        <dgm:presLayoutVars>
          <dgm:chMax val="1"/>
          <dgm:bulletEnabled val="1"/>
        </dgm:presLayoutVars>
      </dgm:prSet>
      <dgm:spPr/>
      <dgm:t>
        <a:bodyPr/>
        <a:lstStyle/>
        <a:p>
          <a:endParaRPr lang="tr-TR"/>
        </a:p>
      </dgm:t>
    </dgm:pt>
    <dgm:pt modelId="{DE64FBBC-4F25-40DB-A8C2-74ECECAB2AB1}" type="pres">
      <dgm:prSet presAssocID="{9C7D5351-30D7-4DDB-9855-E424CC068FCF}" presName="descendantText" presStyleLbl="alignAcc1" presStyleIdx="3" presStyleCnt="6">
        <dgm:presLayoutVars>
          <dgm:bulletEnabled val="1"/>
        </dgm:presLayoutVars>
      </dgm:prSet>
      <dgm:spPr/>
      <dgm:t>
        <a:bodyPr/>
        <a:lstStyle/>
        <a:p>
          <a:endParaRPr lang="tr-TR"/>
        </a:p>
      </dgm:t>
    </dgm:pt>
    <dgm:pt modelId="{4678C181-E1AC-42F6-AA09-C90E8B772427}" type="pres">
      <dgm:prSet presAssocID="{4DC4C7C4-765A-4092-B044-65A339057B05}" presName="sp" presStyleCnt="0"/>
      <dgm:spPr/>
      <dgm:t>
        <a:bodyPr/>
        <a:lstStyle/>
        <a:p>
          <a:endParaRPr lang="tr-TR"/>
        </a:p>
      </dgm:t>
    </dgm:pt>
    <dgm:pt modelId="{353D33FF-FCB8-4F11-A312-B1174284AF4D}" type="pres">
      <dgm:prSet presAssocID="{BC67F473-B4D7-4896-B35E-A43DF37514F4}" presName="composite" presStyleCnt="0"/>
      <dgm:spPr/>
      <dgm:t>
        <a:bodyPr/>
        <a:lstStyle/>
        <a:p>
          <a:endParaRPr lang="tr-TR"/>
        </a:p>
      </dgm:t>
    </dgm:pt>
    <dgm:pt modelId="{721AB188-B5E0-4DD1-B5DF-E3DCC31F31DB}" type="pres">
      <dgm:prSet presAssocID="{BC67F473-B4D7-4896-B35E-A43DF37514F4}" presName="parentText" presStyleLbl="alignNode1" presStyleIdx="4" presStyleCnt="6">
        <dgm:presLayoutVars>
          <dgm:chMax val="1"/>
          <dgm:bulletEnabled val="1"/>
        </dgm:presLayoutVars>
      </dgm:prSet>
      <dgm:spPr/>
      <dgm:t>
        <a:bodyPr/>
        <a:lstStyle/>
        <a:p>
          <a:endParaRPr lang="tr-TR"/>
        </a:p>
      </dgm:t>
    </dgm:pt>
    <dgm:pt modelId="{BFDC6B1B-813B-4015-8877-D67BDA81FA52}" type="pres">
      <dgm:prSet presAssocID="{BC67F473-B4D7-4896-B35E-A43DF37514F4}" presName="descendantText" presStyleLbl="alignAcc1" presStyleIdx="4" presStyleCnt="6">
        <dgm:presLayoutVars>
          <dgm:bulletEnabled val="1"/>
        </dgm:presLayoutVars>
      </dgm:prSet>
      <dgm:spPr/>
      <dgm:t>
        <a:bodyPr/>
        <a:lstStyle/>
        <a:p>
          <a:endParaRPr lang="tr-TR"/>
        </a:p>
      </dgm:t>
    </dgm:pt>
    <dgm:pt modelId="{A9A7E322-BD7E-450A-A312-0957246A6E72}" type="pres">
      <dgm:prSet presAssocID="{B59B2D10-6038-42FF-A660-2B50F0DB3F21}" presName="sp" presStyleCnt="0"/>
      <dgm:spPr/>
      <dgm:t>
        <a:bodyPr/>
        <a:lstStyle/>
        <a:p>
          <a:endParaRPr lang="tr-TR"/>
        </a:p>
      </dgm:t>
    </dgm:pt>
    <dgm:pt modelId="{B67D8BDC-30A7-4AAC-89A3-05AC1787496B}" type="pres">
      <dgm:prSet presAssocID="{D24B8153-93DA-4B7E-B32F-AF38388E5A1E}" presName="composite" presStyleCnt="0"/>
      <dgm:spPr/>
      <dgm:t>
        <a:bodyPr/>
        <a:lstStyle/>
        <a:p>
          <a:endParaRPr lang="tr-TR"/>
        </a:p>
      </dgm:t>
    </dgm:pt>
    <dgm:pt modelId="{E2188A1C-8708-4D47-BBE8-7410B75D66BD}" type="pres">
      <dgm:prSet presAssocID="{D24B8153-93DA-4B7E-B32F-AF38388E5A1E}" presName="parentText" presStyleLbl="alignNode1" presStyleIdx="5" presStyleCnt="6">
        <dgm:presLayoutVars>
          <dgm:chMax val="1"/>
          <dgm:bulletEnabled val="1"/>
        </dgm:presLayoutVars>
      </dgm:prSet>
      <dgm:spPr/>
      <dgm:t>
        <a:bodyPr/>
        <a:lstStyle/>
        <a:p>
          <a:endParaRPr lang="tr-TR"/>
        </a:p>
      </dgm:t>
    </dgm:pt>
    <dgm:pt modelId="{72BAC928-548A-4FBF-BF22-FAE67DEDDB31}" type="pres">
      <dgm:prSet presAssocID="{D24B8153-93DA-4B7E-B32F-AF38388E5A1E}" presName="descendantText" presStyleLbl="alignAcc1" presStyleIdx="5" presStyleCnt="6">
        <dgm:presLayoutVars>
          <dgm:bulletEnabled val="1"/>
        </dgm:presLayoutVars>
      </dgm:prSet>
      <dgm:spPr/>
      <dgm:t>
        <a:bodyPr/>
        <a:lstStyle/>
        <a:p>
          <a:endParaRPr lang="tr-TR"/>
        </a:p>
      </dgm:t>
    </dgm:pt>
  </dgm:ptLst>
  <dgm:cxnLst>
    <dgm:cxn modelId="{BBD9EDFD-2681-4E5C-A416-77689BB771B1}" srcId="{70B52CA4-65D1-49F5-94E9-FCA0F7CE0295}" destId="{FC569D43-B0F8-41A0-84C8-1753BB4BC401}" srcOrd="1" destOrd="0" parTransId="{4B97E600-DCAA-409C-8578-B33C562D0883}" sibTransId="{9512894F-1BD9-4F0D-A90C-81A3458EF529}"/>
    <dgm:cxn modelId="{BA113C04-0BD2-4153-8FFE-25F44B2EF019}" srcId="{BC67F473-B4D7-4896-B35E-A43DF37514F4}" destId="{E159C25F-EA99-4A10-AFE8-CB7BC4B62635}" srcOrd="0" destOrd="0" parTransId="{07EAB909-2B4E-449E-BBD0-878CD1B10F81}" sibTransId="{2423363F-E3AE-44D5-8D69-8F87F894E64A}"/>
    <dgm:cxn modelId="{8DB541D1-1695-4519-9009-748299F108E7}" type="presOf" srcId="{B1ED0899-CE8F-4EB7-8BBD-91CD1A94BBD4}" destId="{96A7B1DB-F569-4444-97CA-795E385FEF98}" srcOrd="0" destOrd="0" presId="urn:microsoft.com/office/officeart/2005/8/layout/chevron2"/>
    <dgm:cxn modelId="{8905493C-3ED7-4B05-91BA-C36596E1BA09}" srcId="{70B52CA4-65D1-49F5-94E9-FCA0F7CE0295}" destId="{9C7D5351-30D7-4DDB-9855-E424CC068FCF}" srcOrd="3" destOrd="0" parTransId="{43B35219-6296-4CBE-A0EE-988BC007EC04}" sibTransId="{4DC4C7C4-765A-4092-B044-65A339057B05}"/>
    <dgm:cxn modelId="{8FB36EE3-7A3C-40EC-8AD5-E5819F257652}" type="presOf" srcId="{70B52CA4-65D1-49F5-94E9-FCA0F7CE0295}" destId="{BD665EA8-553C-4116-9C8E-BD3419C66DB8}" srcOrd="0" destOrd="0" presId="urn:microsoft.com/office/officeart/2005/8/layout/chevron2"/>
    <dgm:cxn modelId="{81150587-4708-46BC-AAB0-24BDFD7851D9}" srcId="{FC569D43-B0F8-41A0-84C8-1753BB4BC401}" destId="{277FF149-D1EF-4992-BF10-E98DBAD30C6E}" srcOrd="0" destOrd="0" parTransId="{10F30D68-E23C-40BA-A439-50ED6B6E67B8}" sibTransId="{B183A2D1-C17D-4BDF-BE93-449D73135EA8}"/>
    <dgm:cxn modelId="{374C6EFB-1B46-4846-AC65-7543F1A63397}" type="presOf" srcId="{BC67F473-B4D7-4896-B35E-A43DF37514F4}" destId="{721AB188-B5E0-4DD1-B5DF-E3DCC31F31DB}" srcOrd="0" destOrd="0" presId="urn:microsoft.com/office/officeart/2005/8/layout/chevron2"/>
    <dgm:cxn modelId="{74B597F6-85B4-43D3-9AD7-1517A4F6863E}" srcId="{70B52CA4-65D1-49F5-94E9-FCA0F7CE0295}" destId="{A13885AD-A966-4307-8EB9-E6EB5329981F}" srcOrd="2" destOrd="0" parTransId="{9EB8F96F-0E4D-4DE8-A5A4-AF2903CBE708}" sibTransId="{67FA66EB-98FF-4A1F-A34C-1D082940B518}"/>
    <dgm:cxn modelId="{BFB5F36E-CF88-4191-8421-EE8ECA352E13}" type="presOf" srcId="{9C7D5351-30D7-4DDB-9855-E424CC068FCF}" destId="{16E242BF-63F9-4DDA-B617-D7CCDE96D317}" srcOrd="0" destOrd="0" presId="urn:microsoft.com/office/officeart/2005/8/layout/chevron2"/>
    <dgm:cxn modelId="{A580CCC3-0854-480C-A11E-F44E91C23CBC}" type="presOf" srcId="{FC569D43-B0F8-41A0-84C8-1753BB4BC401}" destId="{3185F80B-C7F8-4340-BC64-3F692AB79DCF}" srcOrd="0" destOrd="0" presId="urn:microsoft.com/office/officeart/2005/8/layout/chevron2"/>
    <dgm:cxn modelId="{6474D1EC-265E-472D-AA28-E2AF9779B175}" type="presOf" srcId="{D24B8153-93DA-4B7E-B32F-AF38388E5A1E}" destId="{E2188A1C-8708-4D47-BBE8-7410B75D66BD}" srcOrd="0" destOrd="0" presId="urn:microsoft.com/office/officeart/2005/8/layout/chevron2"/>
    <dgm:cxn modelId="{78617E4F-D73D-4A89-9022-AFC027EFAEEF}" srcId="{70B52CA4-65D1-49F5-94E9-FCA0F7CE0295}" destId="{D24B8153-93DA-4B7E-B32F-AF38388E5A1E}" srcOrd="5" destOrd="0" parTransId="{E5545ACB-C874-40F3-8EA6-7FA56A4F1339}" sibTransId="{00931EC4-B948-44A8-B1EE-8D14EAF2D4E8}"/>
    <dgm:cxn modelId="{8A9FC157-B8F8-4954-B9B1-438C34914144}" type="presOf" srcId="{277FF149-D1EF-4992-BF10-E98DBAD30C6E}" destId="{2663A059-D377-44F8-B451-076045E42B4A}" srcOrd="0" destOrd="0" presId="urn:microsoft.com/office/officeart/2005/8/layout/chevron2"/>
    <dgm:cxn modelId="{4C09D5DD-BB6E-408C-A6EA-8AF3A93F394D}" type="presOf" srcId="{380799A6-744C-48C3-87CD-050FFEE91E7D}" destId="{3C320D75-4DD7-4A47-A847-41CB010FA150}" srcOrd="0" destOrd="0" presId="urn:microsoft.com/office/officeart/2005/8/layout/chevron2"/>
    <dgm:cxn modelId="{75E48A7F-20A0-4EB7-922D-B7A4759C8F0E}" srcId="{70B52CA4-65D1-49F5-94E9-FCA0F7CE0295}" destId="{BC67F473-B4D7-4896-B35E-A43DF37514F4}" srcOrd="4" destOrd="0" parTransId="{F2826D04-2330-4D95-8C03-D5CCBE9FDB25}" sibTransId="{B59B2D10-6038-42FF-A660-2B50F0DB3F21}"/>
    <dgm:cxn modelId="{62D2DB4B-BC70-45E6-A31F-770CFBE5DCBC}" type="presOf" srcId="{4908675E-D95D-4EC1-97D6-6CC68FA8AB62}" destId="{72BAC928-548A-4FBF-BF22-FAE67DEDDB31}" srcOrd="0" destOrd="0" presId="urn:microsoft.com/office/officeart/2005/8/layout/chevron2"/>
    <dgm:cxn modelId="{B7A4A707-FC51-4052-B947-A67A3DF3CE68}" type="presOf" srcId="{E159C25F-EA99-4A10-AFE8-CB7BC4B62635}" destId="{BFDC6B1B-813B-4015-8877-D67BDA81FA52}" srcOrd="0" destOrd="0" presId="urn:microsoft.com/office/officeart/2005/8/layout/chevron2"/>
    <dgm:cxn modelId="{D8FB5127-1AA8-491A-B226-DD1E624DD13B}" srcId="{9C7D5351-30D7-4DDB-9855-E424CC068FCF}" destId="{4864720B-30D3-47C3-8AE1-87738B2925EA}" srcOrd="0" destOrd="0" parTransId="{4DE52E85-7AA2-4DC1-89CD-E9E7FFEA4363}" sibTransId="{450FB7E9-ED4C-42F9-BD44-FCA2FD6E9CA0}"/>
    <dgm:cxn modelId="{51CA85AF-E5CB-4125-98BF-88CECD5010A1}" srcId="{B1ED0899-CE8F-4EB7-8BBD-91CD1A94BBD4}" destId="{4A6FA031-117C-4E62-81F6-2BD11B0DCC2F}" srcOrd="0" destOrd="0" parTransId="{B103BE7F-8518-4829-948B-C526BB1A4681}" sibTransId="{18BECEBE-23AE-48E2-941D-C2933DBB1E45}"/>
    <dgm:cxn modelId="{6E52889A-D4E9-469D-90C1-5DBD01020962}" type="presOf" srcId="{4864720B-30D3-47C3-8AE1-87738B2925EA}" destId="{DE64FBBC-4F25-40DB-A8C2-74ECECAB2AB1}" srcOrd="0" destOrd="0" presId="urn:microsoft.com/office/officeart/2005/8/layout/chevron2"/>
    <dgm:cxn modelId="{6021D006-FDE4-4416-9FD6-EB6DB8690367}" type="presOf" srcId="{A13885AD-A966-4307-8EB9-E6EB5329981F}" destId="{9AF40EBE-5942-421A-8CD8-EFE24EB06272}" srcOrd="0" destOrd="0" presId="urn:microsoft.com/office/officeart/2005/8/layout/chevron2"/>
    <dgm:cxn modelId="{B6AA4BBB-AFBA-4DB7-85EE-864D988C7D11}" type="presOf" srcId="{4A6FA031-117C-4E62-81F6-2BD11B0DCC2F}" destId="{5EFB9231-EFBD-4D3E-8AF6-F6438D314BC7}" srcOrd="0" destOrd="0" presId="urn:microsoft.com/office/officeart/2005/8/layout/chevron2"/>
    <dgm:cxn modelId="{0C822A55-95B0-4B96-A3CD-C3A656A29FEB}" srcId="{A13885AD-A966-4307-8EB9-E6EB5329981F}" destId="{380799A6-744C-48C3-87CD-050FFEE91E7D}" srcOrd="0" destOrd="0" parTransId="{F12A8857-8DA2-42DA-8616-6DAC02ACC0DA}" sibTransId="{C3D369F9-9D8F-4558-A26A-0E4D3DB6A940}"/>
    <dgm:cxn modelId="{49B2BF96-CF2A-4C58-8265-47C735590D34}" srcId="{70B52CA4-65D1-49F5-94E9-FCA0F7CE0295}" destId="{B1ED0899-CE8F-4EB7-8BBD-91CD1A94BBD4}" srcOrd="0" destOrd="0" parTransId="{44DE8C3B-5959-4DDC-80F7-61A79A20CBAB}" sibTransId="{4D3AC362-1453-4B4B-8900-2FBEE5AB41A3}"/>
    <dgm:cxn modelId="{BB71273B-0B9A-4EBF-A1E5-7E297D4F08AF}" srcId="{D24B8153-93DA-4B7E-B32F-AF38388E5A1E}" destId="{4908675E-D95D-4EC1-97D6-6CC68FA8AB62}" srcOrd="0" destOrd="0" parTransId="{FDD49271-8ACE-458A-B374-1DE41676F685}" sibTransId="{EF5FF04F-537E-4ACE-BD4E-D2BF9CEB96EB}"/>
    <dgm:cxn modelId="{1C6F15A1-4A7D-4244-9B59-DE774756CC5A}" type="presParOf" srcId="{BD665EA8-553C-4116-9C8E-BD3419C66DB8}" destId="{F66A0BB2-1812-4308-8087-A0B46079DD5E}" srcOrd="0" destOrd="0" presId="urn:microsoft.com/office/officeart/2005/8/layout/chevron2"/>
    <dgm:cxn modelId="{2D4D9564-D996-4F7F-925C-FA744AF0D308}" type="presParOf" srcId="{F66A0BB2-1812-4308-8087-A0B46079DD5E}" destId="{96A7B1DB-F569-4444-97CA-795E385FEF98}" srcOrd="0" destOrd="0" presId="urn:microsoft.com/office/officeart/2005/8/layout/chevron2"/>
    <dgm:cxn modelId="{06E8B481-0640-4447-8C0B-5252B1DCEB4F}" type="presParOf" srcId="{F66A0BB2-1812-4308-8087-A0B46079DD5E}" destId="{5EFB9231-EFBD-4D3E-8AF6-F6438D314BC7}" srcOrd="1" destOrd="0" presId="urn:microsoft.com/office/officeart/2005/8/layout/chevron2"/>
    <dgm:cxn modelId="{03794B40-FE6F-4CB8-86C2-933EB499C193}" type="presParOf" srcId="{BD665EA8-553C-4116-9C8E-BD3419C66DB8}" destId="{DC45DA2A-0B1D-4457-88DC-3B119902AFCC}" srcOrd="1" destOrd="0" presId="urn:microsoft.com/office/officeart/2005/8/layout/chevron2"/>
    <dgm:cxn modelId="{D114BDDF-E4AC-471E-9995-BEE92EC5363B}" type="presParOf" srcId="{BD665EA8-553C-4116-9C8E-BD3419C66DB8}" destId="{866ED93F-559D-48BC-96D4-D2F854B8D515}" srcOrd="2" destOrd="0" presId="urn:microsoft.com/office/officeart/2005/8/layout/chevron2"/>
    <dgm:cxn modelId="{C0F740CE-1856-4B2D-B65B-401EC4F5E1A2}" type="presParOf" srcId="{866ED93F-559D-48BC-96D4-D2F854B8D515}" destId="{3185F80B-C7F8-4340-BC64-3F692AB79DCF}" srcOrd="0" destOrd="0" presId="urn:microsoft.com/office/officeart/2005/8/layout/chevron2"/>
    <dgm:cxn modelId="{49DE1FA5-BEFC-4146-B2DF-2EE50A65C3F1}" type="presParOf" srcId="{866ED93F-559D-48BC-96D4-D2F854B8D515}" destId="{2663A059-D377-44F8-B451-076045E42B4A}" srcOrd="1" destOrd="0" presId="urn:microsoft.com/office/officeart/2005/8/layout/chevron2"/>
    <dgm:cxn modelId="{C0637EE7-18F9-4031-A697-760B47B74EA2}" type="presParOf" srcId="{BD665EA8-553C-4116-9C8E-BD3419C66DB8}" destId="{D551F92E-190F-4BB0-9A0C-785E11C9E9DB}" srcOrd="3" destOrd="0" presId="urn:microsoft.com/office/officeart/2005/8/layout/chevron2"/>
    <dgm:cxn modelId="{8F905CAB-7799-46DB-8FCE-A4D66F447F8E}" type="presParOf" srcId="{BD665EA8-553C-4116-9C8E-BD3419C66DB8}" destId="{9FCDAD32-CF72-488F-BE25-EFE59F2A1020}" srcOrd="4" destOrd="0" presId="urn:microsoft.com/office/officeart/2005/8/layout/chevron2"/>
    <dgm:cxn modelId="{462B302C-2FB8-49EC-93C7-15CD1A24664A}" type="presParOf" srcId="{9FCDAD32-CF72-488F-BE25-EFE59F2A1020}" destId="{9AF40EBE-5942-421A-8CD8-EFE24EB06272}" srcOrd="0" destOrd="0" presId="urn:microsoft.com/office/officeart/2005/8/layout/chevron2"/>
    <dgm:cxn modelId="{0CF7CB67-A5AA-45A3-9AEE-8B4DC0AD5CD4}" type="presParOf" srcId="{9FCDAD32-CF72-488F-BE25-EFE59F2A1020}" destId="{3C320D75-4DD7-4A47-A847-41CB010FA150}" srcOrd="1" destOrd="0" presId="urn:microsoft.com/office/officeart/2005/8/layout/chevron2"/>
    <dgm:cxn modelId="{D3A416A8-5925-4CFA-BF63-4A77E6126767}" type="presParOf" srcId="{BD665EA8-553C-4116-9C8E-BD3419C66DB8}" destId="{14B6EC24-C0E3-413A-B86A-00EA967DA12E}" srcOrd="5" destOrd="0" presId="urn:microsoft.com/office/officeart/2005/8/layout/chevron2"/>
    <dgm:cxn modelId="{44B25EC4-C806-4E22-B691-4D9CAF2542E0}" type="presParOf" srcId="{BD665EA8-553C-4116-9C8E-BD3419C66DB8}" destId="{1F558766-6C06-4BC1-8661-F9FCFEC4FA3E}" srcOrd="6" destOrd="0" presId="urn:microsoft.com/office/officeart/2005/8/layout/chevron2"/>
    <dgm:cxn modelId="{067117A8-2B10-4346-B6FF-2775CF08E86D}" type="presParOf" srcId="{1F558766-6C06-4BC1-8661-F9FCFEC4FA3E}" destId="{16E242BF-63F9-4DDA-B617-D7CCDE96D317}" srcOrd="0" destOrd="0" presId="urn:microsoft.com/office/officeart/2005/8/layout/chevron2"/>
    <dgm:cxn modelId="{C3820A8D-ED63-423C-92D6-3E19F1CCC22F}" type="presParOf" srcId="{1F558766-6C06-4BC1-8661-F9FCFEC4FA3E}" destId="{DE64FBBC-4F25-40DB-A8C2-74ECECAB2AB1}" srcOrd="1" destOrd="0" presId="urn:microsoft.com/office/officeart/2005/8/layout/chevron2"/>
    <dgm:cxn modelId="{66D8B45A-7429-4270-8963-446DE5987605}" type="presParOf" srcId="{BD665EA8-553C-4116-9C8E-BD3419C66DB8}" destId="{4678C181-E1AC-42F6-AA09-C90E8B772427}" srcOrd="7" destOrd="0" presId="urn:microsoft.com/office/officeart/2005/8/layout/chevron2"/>
    <dgm:cxn modelId="{DDB77E63-D0F5-45B1-86C4-F94240FC7E42}" type="presParOf" srcId="{BD665EA8-553C-4116-9C8E-BD3419C66DB8}" destId="{353D33FF-FCB8-4F11-A312-B1174284AF4D}" srcOrd="8" destOrd="0" presId="urn:microsoft.com/office/officeart/2005/8/layout/chevron2"/>
    <dgm:cxn modelId="{723FF301-6FB5-444E-B41E-F72E2634FAEA}" type="presParOf" srcId="{353D33FF-FCB8-4F11-A312-B1174284AF4D}" destId="{721AB188-B5E0-4DD1-B5DF-E3DCC31F31DB}" srcOrd="0" destOrd="0" presId="urn:microsoft.com/office/officeart/2005/8/layout/chevron2"/>
    <dgm:cxn modelId="{D8FE037E-CC44-4050-8938-E332FA28DEFE}" type="presParOf" srcId="{353D33FF-FCB8-4F11-A312-B1174284AF4D}" destId="{BFDC6B1B-813B-4015-8877-D67BDA81FA52}" srcOrd="1" destOrd="0" presId="urn:microsoft.com/office/officeart/2005/8/layout/chevron2"/>
    <dgm:cxn modelId="{C72550B4-B22D-43FB-867F-E67D59A71ACE}" type="presParOf" srcId="{BD665EA8-553C-4116-9C8E-BD3419C66DB8}" destId="{A9A7E322-BD7E-450A-A312-0957246A6E72}" srcOrd="9" destOrd="0" presId="urn:microsoft.com/office/officeart/2005/8/layout/chevron2"/>
    <dgm:cxn modelId="{C9C53E23-06BA-45EE-827B-7C109734BD8E}" type="presParOf" srcId="{BD665EA8-553C-4116-9C8E-BD3419C66DB8}" destId="{B67D8BDC-30A7-4AAC-89A3-05AC1787496B}" srcOrd="10" destOrd="0" presId="urn:microsoft.com/office/officeart/2005/8/layout/chevron2"/>
    <dgm:cxn modelId="{94D38596-03CE-4C62-AA50-AC4F3E5D32DE}" type="presParOf" srcId="{B67D8BDC-30A7-4AAC-89A3-05AC1787496B}" destId="{E2188A1C-8708-4D47-BBE8-7410B75D66BD}" srcOrd="0" destOrd="0" presId="urn:microsoft.com/office/officeart/2005/8/layout/chevron2"/>
    <dgm:cxn modelId="{2931BE68-52E5-433C-BBF7-8BE05CC64688}" type="presParOf" srcId="{B67D8BDC-30A7-4AAC-89A3-05AC1787496B}" destId="{72BAC928-548A-4FBF-BF22-FAE67DEDDB31}"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99810646-327E-422A-B679-32C0B384E7D7}" type="doc">
      <dgm:prSet loTypeId="urn:microsoft.com/office/officeart/2005/8/layout/orgChart1" loCatId="hierarchy" qsTypeId="urn:microsoft.com/office/officeart/2005/8/quickstyle/simple3" qsCatId="simple" csTypeId="urn:microsoft.com/office/officeart/2005/8/colors/colorful1#1" csCatId="colorful" phldr="1"/>
      <dgm:spPr/>
      <dgm:t>
        <a:bodyPr/>
        <a:lstStyle/>
        <a:p>
          <a:endParaRPr lang="tr-TR"/>
        </a:p>
      </dgm:t>
    </dgm:pt>
    <dgm:pt modelId="{796748BA-D559-4F81-88B9-BFD12054DEEC}">
      <dgm:prSet phldrT="[Metin]" custT="1">
        <dgm:style>
          <a:lnRef idx="1">
            <a:schemeClr val="accent5"/>
          </a:lnRef>
          <a:fillRef idx="2">
            <a:schemeClr val="accent5"/>
          </a:fillRef>
          <a:effectRef idx="1">
            <a:schemeClr val="accent5"/>
          </a:effectRef>
          <a:fontRef idx="minor">
            <a:schemeClr val="dk1"/>
          </a:fontRef>
        </dgm:style>
      </dgm:prSet>
      <dgm:spPr/>
      <dgm:t>
        <a:bodyPr/>
        <a:lstStyle/>
        <a:p>
          <a:r>
            <a:rPr lang="tr-TR" sz="1600" dirty="0">
              <a:latin typeface="Calibri" pitchFamily="34" charset="0"/>
              <a:cs typeface="Calibri" pitchFamily="34" charset="0"/>
            </a:rPr>
            <a:t>Eğitimde Fatih Projesi </a:t>
          </a:r>
          <a:r>
            <a:rPr lang="tr-TR" sz="1600" dirty="0" err="1">
              <a:latin typeface="Calibri" pitchFamily="34" charset="0"/>
              <a:cs typeface="Calibri" pitchFamily="34" charset="0"/>
            </a:rPr>
            <a:t>Hizmetiçi</a:t>
          </a:r>
          <a:r>
            <a:rPr lang="tr-TR" sz="1600" dirty="0">
              <a:latin typeface="Calibri" pitchFamily="34" charset="0"/>
              <a:cs typeface="Calibri" pitchFamily="34" charset="0"/>
            </a:rPr>
            <a:t> Eğitimi</a:t>
          </a:r>
        </a:p>
      </dgm:t>
    </dgm:pt>
    <dgm:pt modelId="{DB88216F-3C2A-4BDA-B6A1-3806932140D4}" type="parTrans" cxnId="{6EE6E9FA-4E48-4395-97F5-186F2E7EC4CF}">
      <dgm:prSet/>
      <dgm:spPr/>
      <dgm:t>
        <a:bodyPr/>
        <a:lstStyle/>
        <a:p>
          <a:endParaRPr lang="tr-TR" sz="900">
            <a:latin typeface="Calibri" pitchFamily="34" charset="0"/>
            <a:cs typeface="Calibri" pitchFamily="34" charset="0"/>
          </a:endParaRPr>
        </a:p>
      </dgm:t>
    </dgm:pt>
    <dgm:pt modelId="{6232EF62-D2DB-4780-B08A-22B9FF885A2B}" type="sibTrans" cxnId="{6EE6E9FA-4E48-4395-97F5-186F2E7EC4CF}">
      <dgm:prSet/>
      <dgm:spPr/>
      <dgm:t>
        <a:bodyPr/>
        <a:lstStyle/>
        <a:p>
          <a:endParaRPr lang="tr-TR" sz="900">
            <a:latin typeface="Calibri" pitchFamily="34" charset="0"/>
            <a:cs typeface="Calibri" pitchFamily="34" charset="0"/>
          </a:endParaRPr>
        </a:p>
      </dgm:t>
    </dgm:pt>
    <dgm:pt modelId="{8C5C8E4A-D4C5-4D65-B5AC-8D5341B824E3}">
      <dgm:prSet phldrT="[Metin]" custT="1">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tr-TR" sz="1200" dirty="0">
              <a:latin typeface="Calibri" pitchFamily="34" charset="0"/>
              <a:cs typeface="Calibri" pitchFamily="34" charset="0"/>
            </a:rPr>
            <a:t>Hizmetiçi Eğitimler</a:t>
          </a:r>
        </a:p>
      </dgm:t>
    </dgm:pt>
    <dgm:pt modelId="{4CA05846-D758-425F-A5E7-699A226F31FB}" type="parTrans" cxnId="{A9260479-CB03-4893-A8C6-C7C33AE43510}">
      <dgm:prSet/>
      <dgm:spPr/>
      <dgm:t>
        <a:bodyPr/>
        <a:lstStyle/>
        <a:p>
          <a:endParaRPr lang="tr-TR" sz="900">
            <a:latin typeface="Calibri" pitchFamily="34" charset="0"/>
            <a:cs typeface="Calibri" pitchFamily="34" charset="0"/>
          </a:endParaRPr>
        </a:p>
      </dgm:t>
    </dgm:pt>
    <dgm:pt modelId="{9D5AD5BB-0487-46C7-9AC0-CAA152514B9A}" type="sibTrans" cxnId="{A9260479-CB03-4893-A8C6-C7C33AE43510}">
      <dgm:prSet/>
      <dgm:spPr/>
      <dgm:t>
        <a:bodyPr/>
        <a:lstStyle/>
        <a:p>
          <a:endParaRPr lang="tr-TR" sz="900">
            <a:latin typeface="Calibri" pitchFamily="34" charset="0"/>
            <a:cs typeface="Calibri" pitchFamily="34" charset="0"/>
          </a:endParaRPr>
        </a:p>
      </dgm:t>
    </dgm:pt>
    <dgm:pt modelId="{9AC63F1C-0231-4C98-90AF-2C8907872DDD}">
      <dgm:prSet phldrT="[Metin]" custT="1"/>
      <dgm:spPr/>
      <dgm:t>
        <a:bodyPr/>
        <a:lstStyle/>
        <a:p>
          <a:r>
            <a:rPr lang="tr-TR" sz="900" dirty="0" smtClean="0">
              <a:latin typeface="Calibri" pitchFamily="34" charset="0"/>
              <a:cs typeface="Calibri" pitchFamily="34" charset="0"/>
            </a:rPr>
            <a:t>Mahalli yapılan  Temel BT Eğitimleri- BT </a:t>
          </a:r>
          <a:r>
            <a:rPr lang="tr-TR" sz="900" dirty="0">
              <a:latin typeface="Calibri" pitchFamily="34" charset="0"/>
              <a:cs typeface="Calibri" pitchFamily="34" charset="0"/>
            </a:rPr>
            <a:t>Kullanımı Konusunda </a:t>
          </a:r>
          <a:r>
            <a:rPr lang="tr-TR" sz="900" dirty="0" err="1">
              <a:latin typeface="Calibri" pitchFamily="34" charset="0"/>
              <a:cs typeface="Calibri" pitchFamily="34" charset="0"/>
            </a:rPr>
            <a:t>interaktif</a:t>
          </a:r>
          <a:r>
            <a:rPr lang="tr-TR" sz="900" dirty="0">
              <a:latin typeface="Calibri" pitchFamily="34" charset="0"/>
              <a:cs typeface="Calibri" pitchFamily="34" charset="0"/>
            </a:rPr>
            <a:t> video veya kılavuz</a:t>
          </a:r>
        </a:p>
      </dgm:t>
    </dgm:pt>
    <dgm:pt modelId="{C1D3BC39-34DB-429F-A0CB-69D78EF58711}" type="parTrans" cxnId="{2E56223B-CDB6-4195-95E4-EC1FF01E4014}">
      <dgm:prSet/>
      <dgm:spPr/>
      <dgm:t>
        <a:bodyPr/>
        <a:lstStyle/>
        <a:p>
          <a:endParaRPr lang="tr-TR" sz="900">
            <a:latin typeface="Calibri" pitchFamily="34" charset="0"/>
            <a:cs typeface="Calibri" pitchFamily="34" charset="0"/>
          </a:endParaRPr>
        </a:p>
      </dgm:t>
    </dgm:pt>
    <dgm:pt modelId="{D6201690-8DDD-4A59-93FF-D01650A1F35A}" type="sibTrans" cxnId="{2E56223B-CDB6-4195-95E4-EC1FF01E4014}">
      <dgm:prSet/>
      <dgm:spPr/>
      <dgm:t>
        <a:bodyPr/>
        <a:lstStyle/>
        <a:p>
          <a:endParaRPr lang="tr-TR" sz="900">
            <a:latin typeface="Calibri" pitchFamily="34" charset="0"/>
            <a:cs typeface="Calibri" pitchFamily="34" charset="0"/>
          </a:endParaRPr>
        </a:p>
      </dgm:t>
    </dgm:pt>
    <dgm:pt modelId="{FE6CB1DF-9FFC-4820-B2D0-5B5E397BADBB}">
      <dgm:prSet phldrT="[Metin]" custT="1"/>
      <dgm:spPr/>
      <dgm:t>
        <a:bodyPr/>
        <a:lstStyle/>
        <a:p>
          <a:r>
            <a:rPr lang="tr-TR" sz="900" dirty="0" smtClean="0">
              <a:latin typeface="Calibri" pitchFamily="34" charset="0"/>
              <a:cs typeface="Calibri" pitchFamily="34" charset="0"/>
            </a:rPr>
            <a:t>Fatih Projesi Eğitimde Teknoloji Kullanımı Kursu</a:t>
          </a:r>
          <a:endParaRPr lang="tr-TR" sz="900" dirty="0">
            <a:latin typeface="Calibri" pitchFamily="34" charset="0"/>
            <a:cs typeface="Calibri" pitchFamily="34" charset="0"/>
          </a:endParaRPr>
        </a:p>
      </dgm:t>
    </dgm:pt>
    <dgm:pt modelId="{7FB6BFFA-3C65-4D45-890A-85988D42380D}" type="parTrans" cxnId="{ED63A635-BCB9-4857-ABF8-65ECE9C5C176}">
      <dgm:prSet/>
      <dgm:spPr/>
      <dgm:t>
        <a:bodyPr/>
        <a:lstStyle/>
        <a:p>
          <a:endParaRPr lang="tr-TR" sz="900">
            <a:latin typeface="Calibri" pitchFamily="34" charset="0"/>
            <a:cs typeface="Calibri" pitchFamily="34" charset="0"/>
          </a:endParaRPr>
        </a:p>
      </dgm:t>
    </dgm:pt>
    <dgm:pt modelId="{27076E62-D8CD-4016-ACCF-D3A26399F915}" type="sibTrans" cxnId="{ED63A635-BCB9-4857-ABF8-65ECE9C5C176}">
      <dgm:prSet/>
      <dgm:spPr/>
      <dgm:t>
        <a:bodyPr/>
        <a:lstStyle/>
        <a:p>
          <a:endParaRPr lang="tr-TR" sz="900">
            <a:latin typeface="Calibri" pitchFamily="34" charset="0"/>
            <a:cs typeface="Calibri" pitchFamily="34" charset="0"/>
          </a:endParaRPr>
        </a:p>
      </dgm:t>
    </dgm:pt>
    <dgm:pt modelId="{D1854CC2-8E57-4110-B8A5-7C72CF6CD82F}">
      <dgm:prSet phldrT="[Metin]" custT="1">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tr-TR" sz="1200" dirty="0" err="1">
              <a:latin typeface="Calibri" pitchFamily="34" charset="0"/>
              <a:cs typeface="Calibri" pitchFamily="34" charset="0"/>
            </a:rPr>
            <a:t>Hizmetiçi</a:t>
          </a:r>
          <a:r>
            <a:rPr lang="tr-TR" sz="1200" dirty="0">
              <a:latin typeface="Calibri" pitchFamily="34" charset="0"/>
              <a:cs typeface="Calibri" pitchFamily="34" charset="0"/>
            </a:rPr>
            <a:t> Eğitim Yöntemi</a:t>
          </a:r>
        </a:p>
      </dgm:t>
    </dgm:pt>
    <dgm:pt modelId="{BB3FCDD6-62F5-4950-B9C3-E5F24D6379DD}" type="parTrans" cxnId="{DF817451-5B59-417B-A135-1DC8511922B3}">
      <dgm:prSet/>
      <dgm:spPr/>
      <dgm:t>
        <a:bodyPr/>
        <a:lstStyle/>
        <a:p>
          <a:endParaRPr lang="tr-TR" sz="900">
            <a:latin typeface="Calibri" pitchFamily="34" charset="0"/>
            <a:cs typeface="Calibri" pitchFamily="34" charset="0"/>
          </a:endParaRPr>
        </a:p>
      </dgm:t>
    </dgm:pt>
    <dgm:pt modelId="{5F550509-E379-4559-B0D5-ACDF0AC6DE47}" type="sibTrans" cxnId="{DF817451-5B59-417B-A135-1DC8511922B3}">
      <dgm:prSet/>
      <dgm:spPr/>
      <dgm:t>
        <a:bodyPr/>
        <a:lstStyle/>
        <a:p>
          <a:endParaRPr lang="tr-TR" sz="900">
            <a:latin typeface="Calibri" pitchFamily="34" charset="0"/>
            <a:cs typeface="Calibri" pitchFamily="34" charset="0"/>
          </a:endParaRPr>
        </a:p>
      </dgm:t>
    </dgm:pt>
    <dgm:pt modelId="{0D658B92-8E53-4F10-9FD1-AB88C653E07C}">
      <dgm:prSet phldrT="[Metin]" custT="1"/>
      <dgm:spPr/>
      <dgm:t>
        <a:bodyPr/>
        <a:lstStyle/>
        <a:p>
          <a:r>
            <a:rPr lang="tr-TR" sz="900" dirty="0">
              <a:latin typeface="Calibri" pitchFamily="34" charset="0"/>
              <a:cs typeface="Calibri" pitchFamily="34" charset="0"/>
            </a:rPr>
            <a:t>Eğitimi verecek öğretim görevlilerinin belirlenmesi</a:t>
          </a:r>
        </a:p>
      </dgm:t>
    </dgm:pt>
    <dgm:pt modelId="{3AD6BD41-A621-4023-A6ED-88BE40E4E2CA}" type="parTrans" cxnId="{4AFC96DF-08A5-4278-AEC8-3C391C0D31D1}">
      <dgm:prSet/>
      <dgm:spPr/>
      <dgm:t>
        <a:bodyPr/>
        <a:lstStyle/>
        <a:p>
          <a:endParaRPr lang="tr-TR" sz="900">
            <a:latin typeface="Calibri" pitchFamily="34" charset="0"/>
            <a:cs typeface="Calibri" pitchFamily="34" charset="0"/>
          </a:endParaRPr>
        </a:p>
      </dgm:t>
    </dgm:pt>
    <dgm:pt modelId="{524BB49D-1D58-43A7-BDB9-0DDD4D0507CD}" type="sibTrans" cxnId="{4AFC96DF-08A5-4278-AEC8-3C391C0D31D1}">
      <dgm:prSet/>
      <dgm:spPr/>
      <dgm:t>
        <a:bodyPr/>
        <a:lstStyle/>
        <a:p>
          <a:endParaRPr lang="tr-TR" sz="900">
            <a:latin typeface="Calibri" pitchFamily="34" charset="0"/>
            <a:cs typeface="Calibri" pitchFamily="34" charset="0"/>
          </a:endParaRPr>
        </a:p>
      </dgm:t>
    </dgm:pt>
    <dgm:pt modelId="{AE382448-FDC4-480E-84F0-02CF49C660F1}">
      <dgm:prSet custT="1">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tr-TR" sz="1200" dirty="0">
              <a:latin typeface="Calibri" pitchFamily="34" charset="0"/>
              <a:cs typeface="Calibri" pitchFamily="34" charset="0"/>
            </a:rPr>
            <a:t>İzleme- Değerlendirme</a:t>
          </a:r>
        </a:p>
      </dgm:t>
    </dgm:pt>
    <dgm:pt modelId="{E8A49C42-F498-4D5B-A5BB-E91AB756205A}" type="parTrans" cxnId="{5701F55B-44C6-4191-B90B-6B596385F769}">
      <dgm:prSet/>
      <dgm:spPr/>
      <dgm:t>
        <a:bodyPr/>
        <a:lstStyle/>
        <a:p>
          <a:endParaRPr lang="tr-TR" sz="900">
            <a:latin typeface="Calibri" pitchFamily="34" charset="0"/>
            <a:cs typeface="Calibri" pitchFamily="34" charset="0"/>
          </a:endParaRPr>
        </a:p>
      </dgm:t>
    </dgm:pt>
    <dgm:pt modelId="{B0B5441E-50B8-4684-88E3-5302B481DE39}" type="sibTrans" cxnId="{5701F55B-44C6-4191-B90B-6B596385F769}">
      <dgm:prSet/>
      <dgm:spPr/>
      <dgm:t>
        <a:bodyPr/>
        <a:lstStyle/>
        <a:p>
          <a:endParaRPr lang="tr-TR" sz="900">
            <a:latin typeface="Calibri" pitchFamily="34" charset="0"/>
            <a:cs typeface="Calibri" pitchFamily="34" charset="0"/>
          </a:endParaRPr>
        </a:p>
      </dgm:t>
    </dgm:pt>
    <dgm:pt modelId="{FF80E0A4-F812-4F75-9286-2C4FA5DAFF42}">
      <dgm:prSet custT="1">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tr-TR" sz="1200" dirty="0">
              <a:latin typeface="Calibri" pitchFamily="34" charset="0"/>
              <a:cs typeface="Calibri" pitchFamily="34" charset="0"/>
            </a:rPr>
            <a:t>Motivasyon</a:t>
          </a:r>
        </a:p>
      </dgm:t>
    </dgm:pt>
    <dgm:pt modelId="{201A8600-3A8B-4DDE-84D4-21881AC64650}" type="parTrans" cxnId="{758A9390-8D18-4B96-98C5-0A0205748E7B}">
      <dgm:prSet/>
      <dgm:spPr/>
      <dgm:t>
        <a:bodyPr/>
        <a:lstStyle/>
        <a:p>
          <a:endParaRPr lang="tr-TR" sz="900">
            <a:latin typeface="Calibri" pitchFamily="34" charset="0"/>
            <a:cs typeface="Calibri" pitchFamily="34" charset="0"/>
          </a:endParaRPr>
        </a:p>
      </dgm:t>
    </dgm:pt>
    <dgm:pt modelId="{5AA2017E-F952-43E2-976F-2F7BB42FE143}" type="sibTrans" cxnId="{758A9390-8D18-4B96-98C5-0A0205748E7B}">
      <dgm:prSet/>
      <dgm:spPr/>
      <dgm:t>
        <a:bodyPr/>
        <a:lstStyle/>
        <a:p>
          <a:endParaRPr lang="tr-TR" sz="900">
            <a:latin typeface="Calibri" pitchFamily="34" charset="0"/>
            <a:cs typeface="Calibri" pitchFamily="34" charset="0"/>
          </a:endParaRPr>
        </a:p>
      </dgm:t>
    </dgm:pt>
    <dgm:pt modelId="{60B71208-2ED5-46FD-80FD-985FF5B45752}">
      <dgm:prSet custT="1"/>
      <dgm:spPr/>
      <dgm:t>
        <a:bodyPr/>
        <a:lstStyle/>
        <a:p>
          <a:r>
            <a:rPr lang="tr-TR" sz="900" dirty="0" smtClean="0">
              <a:latin typeface="Calibri" pitchFamily="34" charset="0"/>
              <a:cs typeface="Calibri" pitchFamily="34" charset="0"/>
            </a:rPr>
            <a:t>Eğitimde FATİH Projesi 2. Aşama Eğitimi </a:t>
          </a:r>
          <a:endParaRPr lang="tr-TR" sz="900" dirty="0">
            <a:latin typeface="Calibri" pitchFamily="34" charset="0"/>
            <a:cs typeface="Calibri" pitchFamily="34" charset="0"/>
          </a:endParaRPr>
        </a:p>
      </dgm:t>
    </dgm:pt>
    <dgm:pt modelId="{2E8A0456-502F-445C-B5FC-C760DD37530B}" type="parTrans" cxnId="{D3554A03-5F5B-43E9-AC3A-ED620507EA92}">
      <dgm:prSet/>
      <dgm:spPr/>
      <dgm:t>
        <a:bodyPr/>
        <a:lstStyle/>
        <a:p>
          <a:endParaRPr lang="tr-TR" sz="900">
            <a:latin typeface="Calibri" pitchFamily="34" charset="0"/>
            <a:cs typeface="Calibri" pitchFamily="34" charset="0"/>
          </a:endParaRPr>
        </a:p>
      </dgm:t>
    </dgm:pt>
    <dgm:pt modelId="{08473062-3A69-42B1-B56B-ECFE4D5DF817}" type="sibTrans" cxnId="{D3554A03-5F5B-43E9-AC3A-ED620507EA92}">
      <dgm:prSet/>
      <dgm:spPr/>
      <dgm:t>
        <a:bodyPr/>
        <a:lstStyle/>
        <a:p>
          <a:endParaRPr lang="tr-TR" sz="900">
            <a:latin typeface="Calibri" pitchFamily="34" charset="0"/>
            <a:cs typeface="Calibri" pitchFamily="34" charset="0"/>
          </a:endParaRPr>
        </a:p>
      </dgm:t>
    </dgm:pt>
    <dgm:pt modelId="{E48E7CF6-5DA7-4FC1-89D2-3A7BAFF08FA8}">
      <dgm:prSet custT="1"/>
      <dgm:spPr/>
      <dgm:t>
        <a:bodyPr/>
        <a:lstStyle/>
        <a:p>
          <a:r>
            <a:rPr lang="tr-TR" sz="900" dirty="0">
              <a:latin typeface="Calibri" pitchFamily="34" charset="0"/>
              <a:cs typeface="Calibri" pitchFamily="34" charset="0"/>
            </a:rPr>
            <a:t>Eğitici Eğitim</a:t>
          </a:r>
          <a:r>
            <a:rPr lang="tr-TR" sz="900" dirty="0" err="1">
              <a:latin typeface="Calibri" pitchFamily="34" charset="0"/>
              <a:cs typeface="Calibri" pitchFamily="34" charset="0"/>
            </a:rPr>
            <a:t>lerinin</a:t>
          </a:r>
          <a:r>
            <a:rPr lang="tr-TR" sz="900" dirty="0">
              <a:latin typeface="Calibri" pitchFamily="34" charset="0"/>
              <a:cs typeface="Calibri" pitchFamily="34" charset="0"/>
            </a:rPr>
            <a:t> Planlanması</a:t>
          </a:r>
        </a:p>
      </dgm:t>
    </dgm:pt>
    <dgm:pt modelId="{B729B891-405D-424B-AE80-F61071F11FAA}" type="parTrans" cxnId="{C5D92AE0-9305-47A0-AB82-46F062C4FAF4}">
      <dgm:prSet/>
      <dgm:spPr/>
      <dgm:t>
        <a:bodyPr/>
        <a:lstStyle/>
        <a:p>
          <a:endParaRPr lang="tr-TR" sz="900">
            <a:latin typeface="Calibri" pitchFamily="34" charset="0"/>
            <a:cs typeface="Calibri" pitchFamily="34" charset="0"/>
          </a:endParaRPr>
        </a:p>
      </dgm:t>
    </dgm:pt>
    <dgm:pt modelId="{2ED8E57C-538F-4347-A884-B03D5FD88303}" type="sibTrans" cxnId="{C5D92AE0-9305-47A0-AB82-46F062C4FAF4}">
      <dgm:prSet/>
      <dgm:spPr/>
      <dgm:t>
        <a:bodyPr/>
        <a:lstStyle/>
        <a:p>
          <a:endParaRPr lang="tr-TR" sz="900">
            <a:latin typeface="Calibri" pitchFamily="34" charset="0"/>
            <a:cs typeface="Calibri" pitchFamily="34" charset="0"/>
          </a:endParaRPr>
        </a:p>
      </dgm:t>
    </dgm:pt>
    <dgm:pt modelId="{D6F684D3-F57A-4D6D-9C09-BEEE85051D1E}">
      <dgm:prSet custT="1"/>
      <dgm:spPr/>
      <dgm:t>
        <a:bodyPr/>
        <a:lstStyle/>
        <a:p>
          <a:r>
            <a:rPr lang="tr-TR" sz="900" dirty="0">
              <a:latin typeface="Calibri" pitchFamily="34" charset="0"/>
              <a:cs typeface="Calibri" pitchFamily="34" charset="0"/>
            </a:rPr>
            <a:t>Okul Öğretmenlerinin </a:t>
          </a:r>
          <a:r>
            <a:rPr lang="tr-TR" sz="900" dirty="0" err="1">
              <a:latin typeface="Calibri" pitchFamily="34" charset="0"/>
              <a:cs typeface="Calibri" pitchFamily="34" charset="0"/>
            </a:rPr>
            <a:t>Hizmetiçi</a:t>
          </a:r>
          <a:r>
            <a:rPr lang="tr-TR" sz="900" dirty="0">
              <a:latin typeface="Calibri" pitchFamily="34" charset="0"/>
              <a:cs typeface="Calibri" pitchFamily="34" charset="0"/>
            </a:rPr>
            <a:t> Eğitimi</a:t>
          </a:r>
        </a:p>
      </dgm:t>
    </dgm:pt>
    <dgm:pt modelId="{12A99798-46BD-4AE5-9B82-04A56723E2D6}" type="parTrans" cxnId="{9B95AD42-7C3F-449C-806A-FD0764AB914C}">
      <dgm:prSet/>
      <dgm:spPr/>
      <dgm:t>
        <a:bodyPr/>
        <a:lstStyle/>
        <a:p>
          <a:endParaRPr lang="tr-TR" sz="900">
            <a:latin typeface="Calibri" pitchFamily="34" charset="0"/>
            <a:cs typeface="Calibri" pitchFamily="34" charset="0"/>
          </a:endParaRPr>
        </a:p>
      </dgm:t>
    </dgm:pt>
    <dgm:pt modelId="{A774867D-3277-4F62-A166-54EBCAC704D6}" type="sibTrans" cxnId="{9B95AD42-7C3F-449C-806A-FD0764AB914C}">
      <dgm:prSet/>
      <dgm:spPr/>
      <dgm:t>
        <a:bodyPr/>
        <a:lstStyle/>
        <a:p>
          <a:endParaRPr lang="tr-TR" sz="900">
            <a:latin typeface="Calibri" pitchFamily="34" charset="0"/>
            <a:cs typeface="Calibri" pitchFamily="34" charset="0"/>
          </a:endParaRPr>
        </a:p>
      </dgm:t>
    </dgm:pt>
    <dgm:pt modelId="{3E1C391A-823A-4D9B-BF3A-179751AF285D}">
      <dgm:prSet custT="1"/>
      <dgm:spPr/>
      <dgm:t>
        <a:bodyPr/>
        <a:lstStyle/>
        <a:p>
          <a:r>
            <a:rPr lang="tr-TR" sz="900" dirty="0" smtClean="0">
              <a:latin typeface="Calibri" pitchFamily="34" charset="0"/>
              <a:cs typeface="Calibri" pitchFamily="34" charset="0"/>
            </a:rPr>
            <a:t>Eğitimlerin </a:t>
          </a:r>
          <a:r>
            <a:rPr lang="tr-TR" sz="900" dirty="0">
              <a:latin typeface="Calibri" pitchFamily="34" charset="0"/>
              <a:cs typeface="Calibri" pitchFamily="34" charset="0"/>
            </a:rPr>
            <a:t>takibi</a:t>
          </a:r>
        </a:p>
      </dgm:t>
    </dgm:pt>
    <dgm:pt modelId="{F1EDA25C-9748-4245-B229-703C8FEA14AD}" type="parTrans" cxnId="{6B173DF1-3887-434B-A3F0-82351247DD86}">
      <dgm:prSet/>
      <dgm:spPr/>
      <dgm:t>
        <a:bodyPr/>
        <a:lstStyle/>
        <a:p>
          <a:endParaRPr lang="tr-TR" sz="900">
            <a:latin typeface="Calibri" pitchFamily="34" charset="0"/>
            <a:cs typeface="Calibri" pitchFamily="34" charset="0"/>
          </a:endParaRPr>
        </a:p>
      </dgm:t>
    </dgm:pt>
    <dgm:pt modelId="{8205A381-519C-43B3-BDD7-4FC7FB11D752}" type="sibTrans" cxnId="{6B173DF1-3887-434B-A3F0-82351247DD86}">
      <dgm:prSet/>
      <dgm:spPr/>
      <dgm:t>
        <a:bodyPr/>
        <a:lstStyle/>
        <a:p>
          <a:endParaRPr lang="tr-TR" sz="900">
            <a:latin typeface="Calibri" pitchFamily="34" charset="0"/>
            <a:cs typeface="Calibri" pitchFamily="34" charset="0"/>
          </a:endParaRPr>
        </a:p>
      </dgm:t>
    </dgm:pt>
    <dgm:pt modelId="{37885D42-CD28-48ED-93B9-2670503E548F}">
      <dgm:prSet custT="1"/>
      <dgm:spPr/>
      <dgm:t>
        <a:bodyPr/>
        <a:lstStyle/>
        <a:p>
          <a:r>
            <a:rPr lang="tr-TR" sz="900" dirty="0" smtClean="0">
              <a:latin typeface="Calibri" pitchFamily="34" charset="0"/>
              <a:cs typeface="Calibri" pitchFamily="34" charset="0"/>
            </a:rPr>
            <a:t>Teftiş Kurullarınca denetim</a:t>
          </a:r>
          <a:endParaRPr lang="tr-TR" sz="900" dirty="0">
            <a:latin typeface="Calibri" pitchFamily="34" charset="0"/>
            <a:cs typeface="Calibri" pitchFamily="34" charset="0"/>
          </a:endParaRPr>
        </a:p>
      </dgm:t>
    </dgm:pt>
    <dgm:pt modelId="{9E7B6DD0-A11E-435B-96F1-DA296D12A066}" type="parTrans" cxnId="{BDF7B1E2-A54C-4724-AFC7-CC366BDE9AA6}">
      <dgm:prSet/>
      <dgm:spPr/>
      <dgm:t>
        <a:bodyPr/>
        <a:lstStyle/>
        <a:p>
          <a:endParaRPr lang="tr-TR" sz="900">
            <a:latin typeface="Calibri" pitchFamily="34" charset="0"/>
            <a:cs typeface="Calibri" pitchFamily="34" charset="0"/>
          </a:endParaRPr>
        </a:p>
      </dgm:t>
    </dgm:pt>
    <dgm:pt modelId="{3D741D25-EF01-4EDB-91F4-34EA866FDF19}" type="sibTrans" cxnId="{BDF7B1E2-A54C-4724-AFC7-CC366BDE9AA6}">
      <dgm:prSet/>
      <dgm:spPr/>
      <dgm:t>
        <a:bodyPr/>
        <a:lstStyle/>
        <a:p>
          <a:endParaRPr lang="tr-TR" sz="900">
            <a:latin typeface="Calibri" pitchFamily="34" charset="0"/>
            <a:cs typeface="Calibri" pitchFamily="34" charset="0"/>
          </a:endParaRPr>
        </a:p>
      </dgm:t>
    </dgm:pt>
    <dgm:pt modelId="{A34AD2CD-3478-42DB-A5E1-4D0F48A70BD6}">
      <dgm:prSet custT="1"/>
      <dgm:spPr/>
      <dgm:t>
        <a:bodyPr/>
        <a:lstStyle/>
        <a:p>
          <a:r>
            <a:rPr lang="tr-TR" sz="900" dirty="0">
              <a:latin typeface="Calibri" pitchFamily="34" charset="0"/>
              <a:cs typeface="Calibri" pitchFamily="34" charset="0"/>
            </a:rPr>
            <a:t>Sertifikalandırma</a:t>
          </a:r>
        </a:p>
      </dgm:t>
    </dgm:pt>
    <dgm:pt modelId="{EDBAB27A-5625-4757-A23E-10B33B5C4CDA}" type="parTrans" cxnId="{0640CC95-EBF6-4612-A652-098D8F557AFD}">
      <dgm:prSet/>
      <dgm:spPr/>
      <dgm:t>
        <a:bodyPr/>
        <a:lstStyle/>
        <a:p>
          <a:endParaRPr lang="tr-TR" sz="900">
            <a:latin typeface="Calibri" pitchFamily="34" charset="0"/>
            <a:cs typeface="Calibri" pitchFamily="34" charset="0"/>
          </a:endParaRPr>
        </a:p>
      </dgm:t>
    </dgm:pt>
    <dgm:pt modelId="{B0E42533-A690-4EC9-9F62-660A5C01D8DB}" type="sibTrans" cxnId="{0640CC95-EBF6-4612-A652-098D8F557AFD}">
      <dgm:prSet/>
      <dgm:spPr/>
      <dgm:t>
        <a:bodyPr/>
        <a:lstStyle/>
        <a:p>
          <a:endParaRPr lang="tr-TR" sz="900">
            <a:latin typeface="Calibri" pitchFamily="34" charset="0"/>
            <a:cs typeface="Calibri" pitchFamily="34" charset="0"/>
          </a:endParaRPr>
        </a:p>
      </dgm:t>
    </dgm:pt>
    <dgm:pt modelId="{5551895B-8A26-4D56-9DB4-B03B2C2A030C}">
      <dgm:prSet custT="1"/>
      <dgm:spPr/>
      <dgm:t>
        <a:bodyPr/>
        <a:lstStyle/>
        <a:p>
          <a:r>
            <a:rPr lang="tr-TR" sz="900" dirty="0">
              <a:latin typeface="Calibri" pitchFamily="34" charset="0"/>
              <a:cs typeface="Calibri" pitchFamily="34" charset="0"/>
            </a:rPr>
            <a:t>Kariyer Basamakları</a:t>
          </a:r>
        </a:p>
      </dgm:t>
    </dgm:pt>
    <dgm:pt modelId="{D8C8B5AD-2F78-4B9B-A6B6-A3E809E951FE}" type="parTrans" cxnId="{EE8F6097-F1C0-4C0A-882F-3177FD2FBC0B}">
      <dgm:prSet/>
      <dgm:spPr/>
      <dgm:t>
        <a:bodyPr/>
        <a:lstStyle/>
        <a:p>
          <a:endParaRPr lang="tr-TR" sz="900">
            <a:latin typeface="Calibri" pitchFamily="34" charset="0"/>
            <a:cs typeface="Calibri" pitchFamily="34" charset="0"/>
          </a:endParaRPr>
        </a:p>
      </dgm:t>
    </dgm:pt>
    <dgm:pt modelId="{C531F23E-D4F2-4292-A60A-83EBD3E13D16}" type="sibTrans" cxnId="{EE8F6097-F1C0-4C0A-882F-3177FD2FBC0B}">
      <dgm:prSet/>
      <dgm:spPr/>
      <dgm:t>
        <a:bodyPr/>
        <a:lstStyle/>
        <a:p>
          <a:endParaRPr lang="tr-TR" sz="900">
            <a:latin typeface="Calibri" pitchFamily="34" charset="0"/>
            <a:cs typeface="Calibri" pitchFamily="34" charset="0"/>
          </a:endParaRPr>
        </a:p>
      </dgm:t>
    </dgm:pt>
    <dgm:pt modelId="{14070A42-93A4-40BA-84A0-052159DEE400}">
      <dgm:prSet custT="1"/>
      <dgm:spPr/>
      <dgm:t>
        <a:bodyPr/>
        <a:lstStyle/>
        <a:p>
          <a:r>
            <a:rPr lang="tr-TR" sz="900" dirty="0">
              <a:latin typeface="Calibri" pitchFamily="34" charset="0"/>
              <a:cs typeface="Calibri" pitchFamily="34" charset="0"/>
            </a:rPr>
            <a:t>Müfettişlere ve okul müdürlerine seminer</a:t>
          </a:r>
        </a:p>
      </dgm:t>
    </dgm:pt>
    <dgm:pt modelId="{BCF7AF12-8E46-417B-8688-8C8CE15DDD48}" type="parTrans" cxnId="{6CB7DB7D-1A1F-4809-804E-6D7DD9803B0C}">
      <dgm:prSet/>
      <dgm:spPr/>
      <dgm:t>
        <a:bodyPr/>
        <a:lstStyle/>
        <a:p>
          <a:endParaRPr lang="tr-TR" sz="900">
            <a:latin typeface="Calibri" pitchFamily="34" charset="0"/>
            <a:cs typeface="Calibri" pitchFamily="34" charset="0"/>
          </a:endParaRPr>
        </a:p>
      </dgm:t>
    </dgm:pt>
    <dgm:pt modelId="{BE332EE0-226D-4FB3-A84F-46B3D3D3DACF}" type="sibTrans" cxnId="{6CB7DB7D-1A1F-4809-804E-6D7DD9803B0C}">
      <dgm:prSet/>
      <dgm:spPr/>
      <dgm:t>
        <a:bodyPr/>
        <a:lstStyle/>
        <a:p>
          <a:endParaRPr lang="tr-TR" sz="900">
            <a:latin typeface="Calibri" pitchFamily="34" charset="0"/>
            <a:cs typeface="Calibri" pitchFamily="34" charset="0"/>
          </a:endParaRPr>
        </a:p>
      </dgm:t>
    </dgm:pt>
    <dgm:pt modelId="{A096F64E-EB91-4BEE-895B-05362428A042}">
      <dgm:prSet custT="1"/>
      <dgm:spPr/>
      <dgm:t>
        <a:bodyPr/>
        <a:lstStyle/>
        <a:p>
          <a:r>
            <a:rPr lang="tr-TR" sz="900" dirty="0">
              <a:latin typeface="Calibri" pitchFamily="34" charset="0"/>
              <a:cs typeface="Calibri" pitchFamily="34" charset="0"/>
            </a:rPr>
            <a:t>Üniversiteler ile eğitimlerin verilmesi</a:t>
          </a:r>
        </a:p>
      </dgm:t>
    </dgm:pt>
    <dgm:pt modelId="{9B186E6E-99F2-4484-9F00-A9FF319F6658}" type="parTrans" cxnId="{BC9F6468-3451-405E-87DC-D3E05E821FF0}">
      <dgm:prSet/>
      <dgm:spPr/>
      <dgm:t>
        <a:bodyPr/>
        <a:lstStyle/>
        <a:p>
          <a:endParaRPr lang="tr-TR" sz="900">
            <a:latin typeface="Calibri" pitchFamily="34" charset="0"/>
            <a:cs typeface="Calibri" pitchFamily="34" charset="0"/>
          </a:endParaRPr>
        </a:p>
      </dgm:t>
    </dgm:pt>
    <dgm:pt modelId="{F379B7C1-E110-43FF-8BCF-4CC10332BD66}" type="sibTrans" cxnId="{BC9F6468-3451-405E-87DC-D3E05E821FF0}">
      <dgm:prSet/>
      <dgm:spPr/>
      <dgm:t>
        <a:bodyPr/>
        <a:lstStyle/>
        <a:p>
          <a:endParaRPr lang="tr-TR" sz="900">
            <a:latin typeface="Calibri" pitchFamily="34" charset="0"/>
            <a:cs typeface="Calibri" pitchFamily="34" charset="0"/>
          </a:endParaRPr>
        </a:p>
      </dgm:t>
    </dgm:pt>
    <dgm:pt modelId="{EA856A1A-9B1B-4524-8B91-4B2358EAECE1}">
      <dgm:prSet custT="1"/>
      <dgm:spPr/>
      <dgm:t>
        <a:bodyPr/>
        <a:lstStyle/>
        <a:p>
          <a:r>
            <a:rPr lang="tr-TR" sz="900" dirty="0">
              <a:latin typeface="Calibri" pitchFamily="34" charset="0"/>
              <a:cs typeface="Calibri" pitchFamily="34" charset="0"/>
            </a:rPr>
            <a:t>Yüzyüze eğitimlerle </a:t>
          </a:r>
        </a:p>
      </dgm:t>
    </dgm:pt>
    <dgm:pt modelId="{F3634FE8-682D-4632-814A-01DA0D739841}" type="parTrans" cxnId="{682DDEA8-9995-465D-AA8B-5CB182739863}">
      <dgm:prSet/>
      <dgm:spPr/>
      <dgm:t>
        <a:bodyPr/>
        <a:lstStyle/>
        <a:p>
          <a:endParaRPr lang="tr-TR" sz="900">
            <a:latin typeface="Calibri" pitchFamily="34" charset="0"/>
            <a:cs typeface="Calibri" pitchFamily="34" charset="0"/>
          </a:endParaRPr>
        </a:p>
      </dgm:t>
    </dgm:pt>
    <dgm:pt modelId="{309D259E-AD59-46CA-8478-E8D2F97D0EAB}" type="sibTrans" cxnId="{682DDEA8-9995-465D-AA8B-5CB182739863}">
      <dgm:prSet/>
      <dgm:spPr/>
      <dgm:t>
        <a:bodyPr/>
        <a:lstStyle/>
        <a:p>
          <a:endParaRPr lang="tr-TR" sz="900">
            <a:latin typeface="Calibri" pitchFamily="34" charset="0"/>
            <a:cs typeface="Calibri" pitchFamily="34" charset="0"/>
          </a:endParaRPr>
        </a:p>
      </dgm:t>
    </dgm:pt>
    <dgm:pt modelId="{68BE0525-1926-49F7-B1EA-EDA60DD9C5CC}">
      <dgm:prSet custT="1"/>
      <dgm:spPr/>
      <dgm:t>
        <a:bodyPr/>
        <a:lstStyle/>
        <a:p>
          <a:r>
            <a:rPr lang="tr-TR" sz="900" dirty="0">
              <a:latin typeface="Calibri" pitchFamily="34" charset="0"/>
              <a:cs typeface="Calibri" pitchFamily="34" charset="0"/>
            </a:rPr>
            <a:t>Uzaktan </a:t>
          </a:r>
          <a:r>
            <a:rPr lang="tr-TR" sz="900" dirty="0" smtClean="0">
              <a:latin typeface="Calibri" pitchFamily="34" charset="0"/>
              <a:cs typeface="Calibri" pitchFamily="34" charset="0"/>
            </a:rPr>
            <a:t>eğitimlerle</a:t>
          </a:r>
          <a:endParaRPr lang="tr-TR" sz="900" dirty="0">
            <a:latin typeface="Calibri" pitchFamily="34" charset="0"/>
            <a:cs typeface="Calibri" pitchFamily="34" charset="0"/>
          </a:endParaRPr>
        </a:p>
      </dgm:t>
    </dgm:pt>
    <dgm:pt modelId="{E1D87310-B35A-4183-9F7B-5A49AABEE49A}" type="parTrans" cxnId="{2A565B2D-FBD6-4686-B49F-8157149C54C0}">
      <dgm:prSet/>
      <dgm:spPr/>
      <dgm:t>
        <a:bodyPr/>
        <a:lstStyle/>
        <a:p>
          <a:endParaRPr lang="tr-TR" sz="900">
            <a:latin typeface="Calibri" pitchFamily="34" charset="0"/>
            <a:cs typeface="Calibri" pitchFamily="34" charset="0"/>
          </a:endParaRPr>
        </a:p>
      </dgm:t>
    </dgm:pt>
    <dgm:pt modelId="{ECBB0651-FB70-44E4-823F-600842995879}" type="sibTrans" cxnId="{2A565B2D-FBD6-4686-B49F-8157149C54C0}">
      <dgm:prSet/>
      <dgm:spPr/>
      <dgm:t>
        <a:bodyPr/>
        <a:lstStyle/>
        <a:p>
          <a:endParaRPr lang="tr-TR" sz="900">
            <a:latin typeface="Calibri" pitchFamily="34" charset="0"/>
            <a:cs typeface="Calibri" pitchFamily="34" charset="0"/>
          </a:endParaRPr>
        </a:p>
      </dgm:t>
    </dgm:pt>
    <dgm:pt modelId="{B46B4636-B31A-4331-8BB6-59272E400D60}">
      <dgm:prSet custT="1"/>
      <dgm:spPr/>
      <dgm:t>
        <a:bodyPr/>
        <a:lstStyle/>
        <a:p>
          <a:r>
            <a:rPr lang="tr-TR" sz="900" dirty="0">
              <a:latin typeface="Calibri" pitchFamily="34" charset="0"/>
              <a:cs typeface="Calibri" pitchFamily="34" charset="0"/>
            </a:rPr>
            <a:t>Okul Müdürlerine ve teknik öğretmenlere Altyapı  ile ilgili Seminer</a:t>
          </a:r>
        </a:p>
      </dgm:t>
    </dgm:pt>
    <dgm:pt modelId="{C6025CC3-C74B-4A9F-BA42-64C7BCADC3B7}" type="parTrans" cxnId="{CFF629AA-06B8-4CDC-BB8D-CED0C5FF18B6}">
      <dgm:prSet/>
      <dgm:spPr/>
      <dgm:t>
        <a:bodyPr/>
        <a:lstStyle/>
        <a:p>
          <a:endParaRPr lang="tr-TR" sz="900">
            <a:latin typeface="Calibri" pitchFamily="34" charset="0"/>
            <a:cs typeface="Calibri" pitchFamily="34" charset="0"/>
          </a:endParaRPr>
        </a:p>
      </dgm:t>
    </dgm:pt>
    <dgm:pt modelId="{021F41A4-A984-4B31-8767-997BB7787CFB}" type="sibTrans" cxnId="{CFF629AA-06B8-4CDC-BB8D-CED0C5FF18B6}">
      <dgm:prSet/>
      <dgm:spPr/>
      <dgm:t>
        <a:bodyPr/>
        <a:lstStyle/>
        <a:p>
          <a:endParaRPr lang="tr-TR" sz="900">
            <a:latin typeface="Calibri" pitchFamily="34" charset="0"/>
            <a:cs typeface="Calibri" pitchFamily="34" charset="0"/>
          </a:endParaRPr>
        </a:p>
      </dgm:t>
    </dgm:pt>
    <dgm:pt modelId="{FDE9C50B-DF50-4F46-96CD-EB8ECBC276DC}">
      <dgm:prSet custT="1"/>
      <dgm:spPr/>
      <dgm:t>
        <a:bodyPr/>
        <a:lstStyle/>
        <a:p>
          <a:r>
            <a:rPr lang="tr-TR" sz="900" dirty="0" smtClean="0">
              <a:latin typeface="Calibri" pitchFamily="34" charset="0"/>
              <a:cs typeface="Calibri" pitchFamily="34" charset="0"/>
            </a:rPr>
            <a:t>Teşvik ve Ödüllendirme</a:t>
          </a:r>
          <a:endParaRPr lang="tr-TR" sz="900" dirty="0">
            <a:latin typeface="Calibri" pitchFamily="34" charset="0"/>
            <a:cs typeface="Calibri" pitchFamily="34" charset="0"/>
          </a:endParaRPr>
        </a:p>
      </dgm:t>
    </dgm:pt>
    <dgm:pt modelId="{BDBE9E32-8CC9-4058-AE37-9B1BD96BB2DB}" type="parTrans" cxnId="{1D331DC9-6F5C-4D64-9313-957075E391E6}">
      <dgm:prSet/>
      <dgm:spPr/>
      <dgm:t>
        <a:bodyPr/>
        <a:lstStyle/>
        <a:p>
          <a:endParaRPr lang="tr-TR" sz="900">
            <a:latin typeface="Calibri" pitchFamily="34" charset="0"/>
            <a:cs typeface="Calibri" pitchFamily="34" charset="0"/>
          </a:endParaRPr>
        </a:p>
      </dgm:t>
    </dgm:pt>
    <dgm:pt modelId="{43273C16-06A1-47DA-A550-F6A395F603BE}" type="sibTrans" cxnId="{1D331DC9-6F5C-4D64-9313-957075E391E6}">
      <dgm:prSet/>
      <dgm:spPr/>
      <dgm:t>
        <a:bodyPr/>
        <a:lstStyle/>
        <a:p>
          <a:endParaRPr lang="tr-TR" sz="900">
            <a:latin typeface="Calibri" pitchFamily="34" charset="0"/>
            <a:cs typeface="Calibri" pitchFamily="34" charset="0"/>
          </a:endParaRPr>
        </a:p>
      </dgm:t>
    </dgm:pt>
    <dgm:pt modelId="{288D2F02-8F34-4214-B48E-DE3264690DC4}">
      <dgm:prSet custT="1"/>
      <dgm:spPr/>
      <dgm:t>
        <a:bodyPr/>
        <a:lstStyle/>
        <a:p>
          <a:r>
            <a:rPr lang="tr-TR" sz="900" dirty="0" smtClean="0">
              <a:latin typeface="Calibri" pitchFamily="34" charset="0"/>
              <a:cs typeface="Calibri" pitchFamily="34" charset="0"/>
            </a:rPr>
            <a:t>Destek ve Rehberlik</a:t>
          </a:r>
          <a:endParaRPr lang="tr-TR" sz="900" dirty="0">
            <a:latin typeface="Calibri" pitchFamily="34" charset="0"/>
            <a:cs typeface="Calibri" pitchFamily="34" charset="0"/>
          </a:endParaRPr>
        </a:p>
      </dgm:t>
    </dgm:pt>
    <dgm:pt modelId="{BACB0A32-C6BA-43F7-B420-D9A31E7DE9D5}" type="parTrans" cxnId="{8D8885EE-303A-4E8B-A3A8-F333D399CCE1}">
      <dgm:prSet/>
      <dgm:spPr/>
      <dgm:t>
        <a:bodyPr/>
        <a:lstStyle/>
        <a:p>
          <a:endParaRPr lang="tr-TR" sz="900">
            <a:latin typeface="Calibri" pitchFamily="34" charset="0"/>
            <a:cs typeface="Calibri" pitchFamily="34" charset="0"/>
          </a:endParaRPr>
        </a:p>
      </dgm:t>
    </dgm:pt>
    <dgm:pt modelId="{21A5DAB2-6411-489F-A18D-841FBBB84E9D}" type="sibTrans" cxnId="{8D8885EE-303A-4E8B-A3A8-F333D399CCE1}">
      <dgm:prSet/>
      <dgm:spPr/>
      <dgm:t>
        <a:bodyPr/>
        <a:lstStyle/>
        <a:p>
          <a:endParaRPr lang="tr-TR" sz="900">
            <a:latin typeface="Calibri" pitchFamily="34" charset="0"/>
            <a:cs typeface="Calibri" pitchFamily="34" charset="0"/>
          </a:endParaRPr>
        </a:p>
      </dgm:t>
    </dgm:pt>
    <dgm:pt modelId="{8F15EBE5-17B3-4AD2-AEA9-494353BE8ED7}">
      <dgm:prSet custT="1"/>
      <dgm:spPr/>
      <dgm:t>
        <a:bodyPr/>
        <a:lstStyle/>
        <a:p>
          <a:r>
            <a:rPr lang="tr-TR" sz="900" dirty="0">
              <a:latin typeface="Calibri" pitchFamily="34" charset="0"/>
              <a:cs typeface="Calibri" pitchFamily="34" charset="0"/>
            </a:rPr>
            <a:t>E-İçerik Platformu</a:t>
          </a:r>
        </a:p>
      </dgm:t>
    </dgm:pt>
    <dgm:pt modelId="{0D63868D-7EAB-43DA-A825-D3FE34FA8537}" type="sibTrans" cxnId="{264320DD-3EEC-4F49-B24B-E7C0AE0F9320}">
      <dgm:prSet/>
      <dgm:spPr/>
      <dgm:t>
        <a:bodyPr/>
        <a:lstStyle/>
        <a:p>
          <a:endParaRPr lang="tr-TR" sz="900">
            <a:latin typeface="Calibri" pitchFamily="34" charset="0"/>
            <a:cs typeface="Calibri" pitchFamily="34" charset="0"/>
          </a:endParaRPr>
        </a:p>
      </dgm:t>
    </dgm:pt>
    <dgm:pt modelId="{E18E3CB3-C827-434A-ADA5-697AB1A70934}" type="parTrans" cxnId="{264320DD-3EEC-4F49-B24B-E7C0AE0F9320}">
      <dgm:prSet/>
      <dgm:spPr/>
      <dgm:t>
        <a:bodyPr/>
        <a:lstStyle/>
        <a:p>
          <a:endParaRPr lang="tr-TR" sz="900">
            <a:latin typeface="Calibri" pitchFamily="34" charset="0"/>
            <a:cs typeface="Calibri" pitchFamily="34" charset="0"/>
          </a:endParaRPr>
        </a:p>
      </dgm:t>
    </dgm:pt>
    <dgm:pt modelId="{7CD27F57-1F1D-4262-92AD-C3717FF8DD2C}">
      <dgm:prSet custT="1"/>
      <dgm:spPr/>
      <dgm:t>
        <a:bodyPr/>
        <a:lstStyle/>
        <a:p>
          <a:r>
            <a:rPr lang="tr-TR" sz="900" dirty="0">
              <a:latin typeface="Calibri" pitchFamily="34" charset="0"/>
              <a:cs typeface="Calibri" pitchFamily="34" charset="0"/>
            </a:rPr>
            <a:t>Branşlara yönelik örnek ders anlatımları videosu</a:t>
          </a:r>
        </a:p>
      </dgm:t>
    </dgm:pt>
    <dgm:pt modelId="{ACB3B048-1BB6-4B74-BC56-24FE900833C6}" type="sibTrans" cxnId="{F7C40DDE-D96E-49B6-8A22-8576A792DE78}">
      <dgm:prSet/>
      <dgm:spPr/>
      <dgm:t>
        <a:bodyPr/>
        <a:lstStyle/>
        <a:p>
          <a:endParaRPr lang="tr-TR" sz="900">
            <a:latin typeface="Calibri" pitchFamily="34" charset="0"/>
            <a:cs typeface="Calibri" pitchFamily="34" charset="0"/>
          </a:endParaRPr>
        </a:p>
      </dgm:t>
    </dgm:pt>
    <dgm:pt modelId="{F1CFD60B-8539-408E-880D-7D8647A15C4C}" type="parTrans" cxnId="{F7C40DDE-D96E-49B6-8A22-8576A792DE78}">
      <dgm:prSet/>
      <dgm:spPr/>
      <dgm:t>
        <a:bodyPr/>
        <a:lstStyle/>
        <a:p>
          <a:endParaRPr lang="tr-TR" sz="900">
            <a:latin typeface="Calibri" pitchFamily="34" charset="0"/>
            <a:cs typeface="Calibri" pitchFamily="34" charset="0"/>
          </a:endParaRPr>
        </a:p>
      </dgm:t>
    </dgm:pt>
    <dgm:pt modelId="{80D03E89-CC73-4F27-A566-4F77462E7FF0}">
      <dgm:prSet custT="1"/>
      <dgm:spPr/>
      <dgm:t>
        <a:bodyPr/>
        <a:lstStyle/>
        <a:p>
          <a:r>
            <a:rPr lang="tr-TR" sz="900" dirty="0" smtClean="0">
              <a:latin typeface="Calibri" pitchFamily="34" charset="0"/>
              <a:cs typeface="Calibri" pitchFamily="34" charset="0"/>
            </a:rPr>
            <a:t>Merkezi HİE ile eğitmen eğitimi</a:t>
          </a:r>
          <a:endParaRPr lang="tr-TR" sz="900" dirty="0">
            <a:latin typeface="Calibri" pitchFamily="34" charset="0"/>
            <a:cs typeface="Calibri" pitchFamily="34" charset="0"/>
          </a:endParaRPr>
        </a:p>
      </dgm:t>
    </dgm:pt>
    <dgm:pt modelId="{A84B9829-3BA9-4180-8C8A-33C70FCE83DF}" type="parTrans" cxnId="{05896087-E59E-412F-AA04-FAC9942B9C04}">
      <dgm:prSet/>
      <dgm:spPr/>
      <dgm:t>
        <a:bodyPr/>
        <a:lstStyle/>
        <a:p>
          <a:endParaRPr lang="tr-TR"/>
        </a:p>
      </dgm:t>
    </dgm:pt>
    <dgm:pt modelId="{64F6E061-46AA-4720-8737-88243C3A6258}" type="sibTrans" cxnId="{05896087-E59E-412F-AA04-FAC9942B9C04}">
      <dgm:prSet/>
      <dgm:spPr/>
      <dgm:t>
        <a:bodyPr/>
        <a:lstStyle/>
        <a:p>
          <a:endParaRPr lang="tr-TR"/>
        </a:p>
      </dgm:t>
    </dgm:pt>
    <dgm:pt modelId="{5628DC5E-2B7B-438D-99A5-72BB05EECABA}" type="pres">
      <dgm:prSet presAssocID="{99810646-327E-422A-B679-32C0B384E7D7}" presName="hierChild1" presStyleCnt="0">
        <dgm:presLayoutVars>
          <dgm:orgChart val="1"/>
          <dgm:chPref val="1"/>
          <dgm:dir/>
          <dgm:animOne val="branch"/>
          <dgm:animLvl val="lvl"/>
          <dgm:resizeHandles/>
        </dgm:presLayoutVars>
      </dgm:prSet>
      <dgm:spPr/>
      <dgm:t>
        <a:bodyPr/>
        <a:lstStyle/>
        <a:p>
          <a:endParaRPr lang="tr-TR"/>
        </a:p>
      </dgm:t>
    </dgm:pt>
    <dgm:pt modelId="{BF43936C-9711-47DC-9160-DAC55F29100C}" type="pres">
      <dgm:prSet presAssocID="{796748BA-D559-4F81-88B9-BFD12054DEEC}" presName="hierRoot1" presStyleCnt="0">
        <dgm:presLayoutVars>
          <dgm:hierBranch val="init"/>
        </dgm:presLayoutVars>
      </dgm:prSet>
      <dgm:spPr/>
      <dgm:t>
        <a:bodyPr/>
        <a:lstStyle/>
        <a:p>
          <a:endParaRPr lang="tr-TR"/>
        </a:p>
      </dgm:t>
    </dgm:pt>
    <dgm:pt modelId="{C068C936-3E2F-47B8-B0DB-BEB2D0DF32BA}" type="pres">
      <dgm:prSet presAssocID="{796748BA-D559-4F81-88B9-BFD12054DEEC}" presName="rootComposite1" presStyleCnt="0"/>
      <dgm:spPr/>
      <dgm:t>
        <a:bodyPr/>
        <a:lstStyle/>
        <a:p>
          <a:endParaRPr lang="tr-TR"/>
        </a:p>
      </dgm:t>
    </dgm:pt>
    <dgm:pt modelId="{D6346948-C67A-4703-B38F-D30147D333B7}" type="pres">
      <dgm:prSet presAssocID="{796748BA-D559-4F81-88B9-BFD12054DEEC}" presName="rootText1" presStyleLbl="node0" presStyleIdx="0" presStyleCnt="1" custScaleX="470419" custScaleY="111041">
        <dgm:presLayoutVars>
          <dgm:chPref val="3"/>
        </dgm:presLayoutVars>
      </dgm:prSet>
      <dgm:spPr/>
      <dgm:t>
        <a:bodyPr/>
        <a:lstStyle/>
        <a:p>
          <a:endParaRPr lang="tr-TR"/>
        </a:p>
      </dgm:t>
    </dgm:pt>
    <dgm:pt modelId="{9E67B92A-55EA-406C-9F03-CDECABC7C1AD}" type="pres">
      <dgm:prSet presAssocID="{796748BA-D559-4F81-88B9-BFD12054DEEC}" presName="rootConnector1" presStyleLbl="node1" presStyleIdx="0" presStyleCnt="0"/>
      <dgm:spPr/>
      <dgm:t>
        <a:bodyPr/>
        <a:lstStyle/>
        <a:p>
          <a:endParaRPr lang="tr-TR"/>
        </a:p>
      </dgm:t>
    </dgm:pt>
    <dgm:pt modelId="{8BA2802B-ACCE-43A8-A4AA-4AB70BF5F16A}" type="pres">
      <dgm:prSet presAssocID="{796748BA-D559-4F81-88B9-BFD12054DEEC}" presName="hierChild2" presStyleCnt="0"/>
      <dgm:spPr/>
      <dgm:t>
        <a:bodyPr/>
        <a:lstStyle/>
        <a:p>
          <a:endParaRPr lang="tr-TR"/>
        </a:p>
      </dgm:t>
    </dgm:pt>
    <dgm:pt modelId="{6221ADF2-9C13-4334-BD91-A2F80BF67608}" type="pres">
      <dgm:prSet presAssocID="{4CA05846-D758-425F-A5E7-699A226F31FB}" presName="Name37" presStyleLbl="parChTrans1D2" presStyleIdx="0" presStyleCnt="4"/>
      <dgm:spPr/>
      <dgm:t>
        <a:bodyPr/>
        <a:lstStyle/>
        <a:p>
          <a:endParaRPr lang="tr-TR"/>
        </a:p>
      </dgm:t>
    </dgm:pt>
    <dgm:pt modelId="{BED6233D-9A7C-4681-BF82-974321D945B6}" type="pres">
      <dgm:prSet presAssocID="{8C5C8E4A-D4C5-4D65-B5AC-8D5341B824E3}" presName="hierRoot2" presStyleCnt="0">
        <dgm:presLayoutVars>
          <dgm:hierBranch val="init"/>
        </dgm:presLayoutVars>
      </dgm:prSet>
      <dgm:spPr/>
      <dgm:t>
        <a:bodyPr/>
        <a:lstStyle/>
        <a:p>
          <a:endParaRPr lang="tr-TR"/>
        </a:p>
      </dgm:t>
    </dgm:pt>
    <dgm:pt modelId="{1F7065AC-E384-4B32-BCE0-BAABB9F02AB0}" type="pres">
      <dgm:prSet presAssocID="{8C5C8E4A-D4C5-4D65-B5AC-8D5341B824E3}" presName="rootComposite" presStyleCnt="0"/>
      <dgm:spPr/>
      <dgm:t>
        <a:bodyPr/>
        <a:lstStyle/>
        <a:p>
          <a:endParaRPr lang="tr-TR"/>
        </a:p>
      </dgm:t>
    </dgm:pt>
    <dgm:pt modelId="{79FBA22F-1431-4F99-A82B-28362BF11D84}" type="pres">
      <dgm:prSet presAssocID="{8C5C8E4A-D4C5-4D65-B5AC-8D5341B824E3}" presName="rootText" presStyleLbl="node2" presStyleIdx="0" presStyleCnt="4" custScaleX="145136">
        <dgm:presLayoutVars>
          <dgm:chPref val="3"/>
        </dgm:presLayoutVars>
      </dgm:prSet>
      <dgm:spPr/>
      <dgm:t>
        <a:bodyPr/>
        <a:lstStyle/>
        <a:p>
          <a:endParaRPr lang="tr-TR"/>
        </a:p>
      </dgm:t>
    </dgm:pt>
    <dgm:pt modelId="{333BA968-7D70-4132-AD59-74A657B33916}" type="pres">
      <dgm:prSet presAssocID="{8C5C8E4A-D4C5-4D65-B5AC-8D5341B824E3}" presName="rootConnector" presStyleLbl="node2" presStyleIdx="0" presStyleCnt="4"/>
      <dgm:spPr/>
      <dgm:t>
        <a:bodyPr/>
        <a:lstStyle/>
        <a:p>
          <a:endParaRPr lang="tr-TR"/>
        </a:p>
      </dgm:t>
    </dgm:pt>
    <dgm:pt modelId="{DA8E1D59-7872-4E5B-B9A9-80591EBF37BF}" type="pres">
      <dgm:prSet presAssocID="{8C5C8E4A-D4C5-4D65-B5AC-8D5341B824E3}" presName="hierChild4" presStyleCnt="0"/>
      <dgm:spPr/>
      <dgm:t>
        <a:bodyPr/>
        <a:lstStyle/>
        <a:p>
          <a:endParaRPr lang="tr-TR"/>
        </a:p>
      </dgm:t>
    </dgm:pt>
    <dgm:pt modelId="{B563A7C9-28FF-4037-92E5-EC255F3E9A82}" type="pres">
      <dgm:prSet presAssocID="{C1D3BC39-34DB-429F-A0CB-69D78EF58711}" presName="Name37" presStyleLbl="parChTrans1D3" presStyleIdx="0" presStyleCnt="12"/>
      <dgm:spPr/>
      <dgm:t>
        <a:bodyPr/>
        <a:lstStyle/>
        <a:p>
          <a:endParaRPr lang="tr-TR"/>
        </a:p>
      </dgm:t>
    </dgm:pt>
    <dgm:pt modelId="{0D383EC0-DA05-4705-B2E6-9E4B84A244F3}" type="pres">
      <dgm:prSet presAssocID="{9AC63F1C-0231-4C98-90AF-2C8907872DDD}" presName="hierRoot2" presStyleCnt="0">
        <dgm:presLayoutVars>
          <dgm:hierBranch val="init"/>
        </dgm:presLayoutVars>
      </dgm:prSet>
      <dgm:spPr/>
      <dgm:t>
        <a:bodyPr/>
        <a:lstStyle/>
        <a:p>
          <a:endParaRPr lang="tr-TR"/>
        </a:p>
      </dgm:t>
    </dgm:pt>
    <dgm:pt modelId="{A8047FA2-3302-427C-BCCF-511FE155BC4B}" type="pres">
      <dgm:prSet presAssocID="{9AC63F1C-0231-4C98-90AF-2C8907872DDD}" presName="rootComposite" presStyleCnt="0"/>
      <dgm:spPr/>
      <dgm:t>
        <a:bodyPr/>
        <a:lstStyle/>
        <a:p>
          <a:endParaRPr lang="tr-TR"/>
        </a:p>
      </dgm:t>
    </dgm:pt>
    <dgm:pt modelId="{63E400C8-4B3B-430C-9424-9D972BBEB8E9}" type="pres">
      <dgm:prSet presAssocID="{9AC63F1C-0231-4C98-90AF-2C8907872DDD}" presName="rootText" presStyleLbl="node3" presStyleIdx="0" presStyleCnt="12" custScaleX="99945" custScaleY="196544">
        <dgm:presLayoutVars>
          <dgm:chPref val="3"/>
        </dgm:presLayoutVars>
      </dgm:prSet>
      <dgm:spPr/>
      <dgm:t>
        <a:bodyPr/>
        <a:lstStyle/>
        <a:p>
          <a:endParaRPr lang="tr-TR"/>
        </a:p>
      </dgm:t>
    </dgm:pt>
    <dgm:pt modelId="{C9CA2E02-D273-4177-A4D7-BAE650E7963E}" type="pres">
      <dgm:prSet presAssocID="{9AC63F1C-0231-4C98-90AF-2C8907872DDD}" presName="rootConnector" presStyleLbl="node3" presStyleIdx="0" presStyleCnt="12"/>
      <dgm:spPr/>
      <dgm:t>
        <a:bodyPr/>
        <a:lstStyle/>
        <a:p>
          <a:endParaRPr lang="tr-TR"/>
        </a:p>
      </dgm:t>
    </dgm:pt>
    <dgm:pt modelId="{1E835C2D-01A2-4806-BBFE-1B44F11F8799}" type="pres">
      <dgm:prSet presAssocID="{9AC63F1C-0231-4C98-90AF-2C8907872DDD}" presName="hierChild4" presStyleCnt="0"/>
      <dgm:spPr/>
      <dgm:t>
        <a:bodyPr/>
        <a:lstStyle/>
        <a:p>
          <a:endParaRPr lang="tr-TR"/>
        </a:p>
      </dgm:t>
    </dgm:pt>
    <dgm:pt modelId="{01CD60A5-E272-45FF-83B7-26E0E1E06D22}" type="pres">
      <dgm:prSet presAssocID="{9AC63F1C-0231-4C98-90AF-2C8907872DDD}" presName="hierChild5" presStyleCnt="0"/>
      <dgm:spPr/>
      <dgm:t>
        <a:bodyPr/>
        <a:lstStyle/>
        <a:p>
          <a:endParaRPr lang="tr-TR"/>
        </a:p>
      </dgm:t>
    </dgm:pt>
    <dgm:pt modelId="{132DECDC-1441-460E-8D75-56BE8FF646F3}" type="pres">
      <dgm:prSet presAssocID="{7FB6BFFA-3C65-4D45-890A-85988D42380D}" presName="Name37" presStyleLbl="parChTrans1D3" presStyleIdx="1" presStyleCnt="12"/>
      <dgm:spPr/>
      <dgm:t>
        <a:bodyPr/>
        <a:lstStyle/>
        <a:p>
          <a:endParaRPr lang="tr-TR"/>
        </a:p>
      </dgm:t>
    </dgm:pt>
    <dgm:pt modelId="{3C2425C0-AB0C-457A-8BCE-F101A29EB208}" type="pres">
      <dgm:prSet presAssocID="{FE6CB1DF-9FFC-4820-B2D0-5B5E397BADBB}" presName="hierRoot2" presStyleCnt="0">
        <dgm:presLayoutVars>
          <dgm:hierBranch val="init"/>
        </dgm:presLayoutVars>
      </dgm:prSet>
      <dgm:spPr/>
      <dgm:t>
        <a:bodyPr/>
        <a:lstStyle/>
        <a:p>
          <a:endParaRPr lang="tr-TR"/>
        </a:p>
      </dgm:t>
    </dgm:pt>
    <dgm:pt modelId="{B1AE3AF7-9FF5-4449-A898-D720549DF458}" type="pres">
      <dgm:prSet presAssocID="{FE6CB1DF-9FFC-4820-B2D0-5B5E397BADBB}" presName="rootComposite" presStyleCnt="0"/>
      <dgm:spPr/>
      <dgm:t>
        <a:bodyPr/>
        <a:lstStyle/>
        <a:p>
          <a:endParaRPr lang="tr-TR"/>
        </a:p>
      </dgm:t>
    </dgm:pt>
    <dgm:pt modelId="{2FAD4AE5-D25B-4205-A018-CF8F76DA75D0}" type="pres">
      <dgm:prSet presAssocID="{FE6CB1DF-9FFC-4820-B2D0-5B5E397BADBB}" presName="rootText" presStyleLbl="node3" presStyleIdx="1" presStyleCnt="12" custScaleX="99911" custScaleY="199898">
        <dgm:presLayoutVars>
          <dgm:chPref val="3"/>
        </dgm:presLayoutVars>
      </dgm:prSet>
      <dgm:spPr/>
      <dgm:t>
        <a:bodyPr/>
        <a:lstStyle/>
        <a:p>
          <a:endParaRPr lang="tr-TR"/>
        </a:p>
      </dgm:t>
    </dgm:pt>
    <dgm:pt modelId="{D8821493-3677-4A89-808B-82B54BBE8EBF}" type="pres">
      <dgm:prSet presAssocID="{FE6CB1DF-9FFC-4820-B2D0-5B5E397BADBB}" presName="rootConnector" presStyleLbl="node3" presStyleIdx="1" presStyleCnt="12"/>
      <dgm:spPr/>
      <dgm:t>
        <a:bodyPr/>
        <a:lstStyle/>
        <a:p>
          <a:endParaRPr lang="tr-TR"/>
        </a:p>
      </dgm:t>
    </dgm:pt>
    <dgm:pt modelId="{B41344D0-8227-4A62-B1AA-AA697E13499A}" type="pres">
      <dgm:prSet presAssocID="{FE6CB1DF-9FFC-4820-B2D0-5B5E397BADBB}" presName="hierChild4" presStyleCnt="0"/>
      <dgm:spPr/>
      <dgm:t>
        <a:bodyPr/>
        <a:lstStyle/>
        <a:p>
          <a:endParaRPr lang="tr-TR"/>
        </a:p>
      </dgm:t>
    </dgm:pt>
    <dgm:pt modelId="{378A7462-6544-4CE3-BDBD-5EB88684F3E0}" type="pres">
      <dgm:prSet presAssocID="{F1CFD60B-8539-408E-880D-7D8647A15C4C}" presName="Name37" presStyleLbl="parChTrans1D4" presStyleIdx="0" presStyleCnt="8"/>
      <dgm:spPr/>
      <dgm:t>
        <a:bodyPr/>
        <a:lstStyle/>
        <a:p>
          <a:endParaRPr lang="tr-TR"/>
        </a:p>
      </dgm:t>
    </dgm:pt>
    <dgm:pt modelId="{D87BD46C-75A3-4A8C-90FC-D3E84458EF06}" type="pres">
      <dgm:prSet presAssocID="{7CD27F57-1F1D-4262-92AD-C3717FF8DD2C}" presName="hierRoot2" presStyleCnt="0">
        <dgm:presLayoutVars>
          <dgm:hierBranch val="init"/>
        </dgm:presLayoutVars>
      </dgm:prSet>
      <dgm:spPr/>
      <dgm:t>
        <a:bodyPr/>
        <a:lstStyle/>
        <a:p>
          <a:endParaRPr lang="tr-TR"/>
        </a:p>
      </dgm:t>
    </dgm:pt>
    <dgm:pt modelId="{02F8FC9F-3606-4798-A18F-7797894F35A4}" type="pres">
      <dgm:prSet presAssocID="{7CD27F57-1F1D-4262-92AD-C3717FF8DD2C}" presName="rootComposite" presStyleCnt="0"/>
      <dgm:spPr/>
      <dgm:t>
        <a:bodyPr/>
        <a:lstStyle/>
        <a:p>
          <a:endParaRPr lang="tr-TR"/>
        </a:p>
      </dgm:t>
    </dgm:pt>
    <dgm:pt modelId="{8DD7CAD5-550B-41B8-9D4B-21669490CD84}" type="pres">
      <dgm:prSet presAssocID="{7CD27F57-1F1D-4262-92AD-C3717FF8DD2C}" presName="rootText" presStyleLbl="node4" presStyleIdx="0" presStyleCnt="8" custScaleX="111053">
        <dgm:presLayoutVars>
          <dgm:chPref val="3"/>
        </dgm:presLayoutVars>
      </dgm:prSet>
      <dgm:spPr/>
      <dgm:t>
        <a:bodyPr/>
        <a:lstStyle/>
        <a:p>
          <a:endParaRPr lang="tr-TR"/>
        </a:p>
      </dgm:t>
    </dgm:pt>
    <dgm:pt modelId="{801E054B-E5E0-42A5-B478-30FAC60EBC18}" type="pres">
      <dgm:prSet presAssocID="{7CD27F57-1F1D-4262-92AD-C3717FF8DD2C}" presName="rootConnector" presStyleLbl="node4" presStyleIdx="0" presStyleCnt="8"/>
      <dgm:spPr/>
      <dgm:t>
        <a:bodyPr/>
        <a:lstStyle/>
        <a:p>
          <a:endParaRPr lang="tr-TR"/>
        </a:p>
      </dgm:t>
    </dgm:pt>
    <dgm:pt modelId="{7D8273B3-FFD8-4F23-8D5E-179A3997259E}" type="pres">
      <dgm:prSet presAssocID="{7CD27F57-1F1D-4262-92AD-C3717FF8DD2C}" presName="hierChild4" presStyleCnt="0"/>
      <dgm:spPr/>
      <dgm:t>
        <a:bodyPr/>
        <a:lstStyle/>
        <a:p>
          <a:endParaRPr lang="tr-TR"/>
        </a:p>
      </dgm:t>
    </dgm:pt>
    <dgm:pt modelId="{373DA8F1-BC0D-464D-B3F5-B47B78D6E1BE}" type="pres">
      <dgm:prSet presAssocID="{7CD27F57-1F1D-4262-92AD-C3717FF8DD2C}" presName="hierChild5" presStyleCnt="0"/>
      <dgm:spPr/>
      <dgm:t>
        <a:bodyPr/>
        <a:lstStyle/>
        <a:p>
          <a:endParaRPr lang="tr-TR"/>
        </a:p>
      </dgm:t>
    </dgm:pt>
    <dgm:pt modelId="{BDAF3D9F-1FED-49D5-99AE-53E451CF364E}" type="pres">
      <dgm:prSet presAssocID="{E18E3CB3-C827-434A-ADA5-697AB1A70934}" presName="Name37" presStyleLbl="parChTrans1D4" presStyleIdx="1" presStyleCnt="8"/>
      <dgm:spPr/>
      <dgm:t>
        <a:bodyPr/>
        <a:lstStyle/>
        <a:p>
          <a:endParaRPr lang="tr-TR"/>
        </a:p>
      </dgm:t>
    </dgm:pt>
    <dgm:pt modelId="{755E9131-5FCA-42D4-8710-3C1C0A3739C4}" type="pres">
      <dgm:prSet presAssocID="{8F15EBE5-17B3-4AD2-AEA9-494353BE8ED7}" presName="hierRoot2" presStyleCnt="0">
        <dgm:presLayoutVars>
          <dgm:hierBranch val="init"/>
        </dgm:presLayoutVars>
      </dgm:prSet>
      <dgm:spPr/>
      <dgm:t>
        <a:bodyPr/>
        <a:lstStyle/>
        <a:p>
          <a:endParaRPr lang="tr-TR"/>
        </a:p>
      </dgm:t>
    </dgm:pt>
    <dgm:pt modelId="{C4FA42E9-0D04-4E7A-917B-B43C70CB4C34}" type="pres">
      <dgm:prSet presAssocID="{8F15EBE5-17B3-4AD2-AEA9-494353BE8ED7}" presName="rootComposite" presStyleCnt="0"/>
      <dgm:spPr/>
      <dgm:t>
        <a:bodyPr/>
        <a:lstStyle/>
        <a:p>
          <a:endParaRPr lang="tr-TR"/>
        </a:p>
      </dgm:t>
    </dgm:pt>
    <dgm:pt modelId="{21BD222D-EDDD-4FD0-AE4A-6CDBC33E91F4}" type="pres">
      <dgm:prSet presAssocID="{8F15EBE5-17B3-4AD2-AEA9-494353BE8ED7}" presName="rootText" presStyleLbl="node4" presStyleIdx="1" presStyleCnt="8" custScaleX="116342">
        <dgm:presLayoutVars>
          <dgm:chPref val="3"/>
        </dgm:presLayoutVars>
      </dgm:prSet>
      <dgm:spPr/>
      <dgm:t>
        <a:bodyPr/>
        <a:lstStyle/>
        <a:p>
          <a:endParaRPr lang="tr-TR"/>
        </a:p>
      </dgm:t>
    </dgm:pt>
    <dgm:pt modelId="{2A174168-8AA7-4DBF-B75C-125C49C36A88}" type="pres">
      <dgm:prSet presAssocID="{8F15EBE5-17B3-4AD2-AEA9-494353BE8ED7}" presName="rootConnector" presStyleLbl="node4" presStyleIdx="1" presStyleCnt="8"/>
      <dgm:spPr/>
      <dgm:t>
        <a:bodyPr/>
        <a:lstStyle/>
        <a:p>
          <a:endParaRPr lang="tr-TR"/>
        </a:p>
      </dgm:t>
    </dgm:pt>
    <dgm:pt modelId="{65F13CCE-D47A-4F4E-935A-5D5D00FE29AB}" type="pres">
      <dgm:prSet presAssocID="{8F15EBE5-17B3-4AD2-AEA9-494353BE8ED7}" presName="hierChild4" presStyleCnt="0"/>
      <dgm:spPr/>
      <dgm:t>
        <a:bodyPr/>
        <a:lstStyle/>
        <a:p>
          <a:endParaRPr lang="tr-TR"/>
        </a:p>
      </dgm:t>
    </dgm:pt>
    <dgm:pt modelId="{5FB1A315-8D07-478F-97F3-E398485A12CA}" type="pres">
      <dgm:prSet presAssocID="{8F15EBE5-17B3-4AD2-AEA9-494353BE8ED7}" presName="hierChild5" presStyleCnt="0"/>
      <dgm:spPr/>
      <dgm:t>
        <a:bodyPr/>
        <a:lstStyle/>
        <a:p>
          <a:endParaRPr lang="tr-TR"/>
        </a:p>
      </dgm:t>
    </dgm:pt>
    <dgm:pt modelId="{B91CC4A1-0E23-4C96-BB3C-F578E931C623}" type="pres">
      <dgm:prSet presAssocID="{FE6CB1DF-9FFC-4820-B2D0-5B5E397BADBB}" presName="hierChild5" presStyleCnt="0"/>
      <dgm:spPr/>
      <dgm:t>
        <a:bodyPr/>
        <a:lstStyle/>
        <a:p>
          <a:endParaRPr lang="tr-TR"/>
        </a:p>
      </dgm:t>
    </dgm:pt>
    <dgm:pt modelId="{E00FA8F9-536D-4618-916C-BB07D444E03B}" type="pres">
      <dgm:prSet presAssocID="{2E8A0456-502F-445C-B5FC-C760DD37530B}" presName="Name37" presStyleLbl="parChTrans1D3" presStyleIdx="2" presStyleCnt="12"/>
      <dgm:spPr/>
      <dgm:t>
        <a:bodyPr/>
        <a:lstStyle/>
        <a:p>
          <a:endParaRPr lang="tr-TR"/>
        </a:p>
      </dgm:t>
    </dgm:pt>
    <dgm:pt modelId="{E19DEF44-6F6E-4969-A6B7-56B8BDCD731C}" type="pres">
      <dgm:prSet presAssocID="{60B71208-2ED5-46FD-80FD-985FF5B45752}" presName="hierRoot2" presStyleCnt="0">
        <dgm:presLayoutVars>
          <dgm:hierBranch val="init"/>
        </dgm:presLayoutVars>
      </dgm:prSet>
      <dgm:spPr/>
      <dgm:t>
        <a:bodyPr/>
        <a:lstStyle/>
        <a:p>
          <a:endParaRPr lang="tr-TR"/>
        </a:p>
      </dgm:t>
    </dgm:pt>
    <dgm:pt modelId="{6C7AED3D-E7B1-4690-995F-7ECBA8396907}" type="pres">
      <dgm:prSet presAssocID="{60B71208-2ED5-46FD-80FD-985FF5B45752}" presName="rootComposite" presStyleCnt="0"/>
      <dgm:spPr/>
      <dgm:t>
        <a:bodyPr/>
        <a:lstStyle/>
        <a:p>
          <a:endParaRPr lang="tr-TR"/>
        </a:p>
      </dgm:t>
    </dgm:pt>
    <dgm:pt modelId="{93234553-ED2C-4120-AE39-0EAA3BA78FB9}" type="pres">
      <dgm:prSet presAssocID="{60B71208-2ED5-46FD-80FD-985FF5B45752}" presName="rootText" presStyleLbl="node3" presStyleIdx="2" presStyleCnt="12" custScaleX="94374" custScaleY="196726">
        <dgm:presLayoutVars>
          <dgm:chPref val="3"/>
        </dgm:presLayoutVars>
      </dgm:prSet>
      <dgm:spPr/>
      <dgm:t>
        <a:bodyPr/>
        <a:lstStyle/>
        <a:p>
          <a:endParaRPr lang="tr-TR"/>
        </a:p>
      </dgm:t>
    </dgm:pt>
    <dgm:pt modelId="{9992D8E3-5EE7-4179-94D2-6A7029008548}" type="pres">
      <dgm:prSet presAssocID="{60B71208-2ED5-46FD-80FD-985FF5B45752}" presName="rootConnector" presStyleLbl="node3" presStyleIdx="2" presStyleCnt="12"/>
      <dgm:spPr/>
      <dgm:t>
        <a:bodyPr/>
        <a:lstStyle/>
        <a:p>
          <a:endParaRPr lang="tr-TR"/>
        </a:p>
      </dgm:t>
    </dgm:pt>
    <dgm:pt modelId="{62119BB0-D159-4572-8B86-FD3455ECFE1B}" type="pres">
      <dgm:prSet presAssocID="{60B71208-2ED5-46FD-80FD-985FF5B45752}" presName="hierChild4" presStyleCnt="0"/>
      <dgm:spPr/>
      <dgm:t>
        <a:bodyPr/>
        <a:lstStyle/>
        <a:p>
          <a:endParaRPr lang="tr-TR"/>
        </a:p>
      </dgm:t>
    </dgm:pt>
    <dgm:pt modelId="{33256768-8C35-4163-9094-00800FD288A0}" type="pres">
      <dgm:prSet presAssocID="{60B71208-2ED5-46FD-80FD-985FF5B45752}" presName="hierChild5" presStyleCnt="0"/>
      <dgm:spPr/>
      <dgm:t>
        <a:bodyPr/>
        <a:lstStyle/>
        <a:p>
          <a:endParaRPr lang="tr-TR"/>
        </a:p>
      </dgm:t>
    </dgm:pt>
    <dgm:pt modelId="{971961E2-4A7E-45C4-B677-7FEDCF109E7A}" type="pres">
      <dgm:prSet presAssocID="{8C5C8E4A-D4C5-4D65-B5AC-8D5341B824E3}" presName="hierChild5" presStyleCnt="0"/>
      <dgm:spPr/>
      <dgm:t>
        <a:bodyPr/>
        <a:lstStyle/>
        <a:p>
          <a:endParaRPr lang="tr-TR"/>
        </a:p>
      </dgm:t>
    </dgm:pt>
    <dgm:pt modelId="{26883EBD-0ABC-429C-98E1-66D7EF5826D7}" type="pres">
      <dgm:prSet presAssocID="{BB3FCDD6-62F5-4950-B9C3-E5F24D6379DD}" presName="Name37" presStyleLbl="parChTrans1D2" presStyleIdx="1" presStyleCnt="4"/>
      <dgm:spPr/>
      <dgm:t>
        <a:bodyPr/>
        <a:lstStyle/>
        <a:p>
          <a:endParaRPr lang="tr-TR"/>
        </a:p>
      </dgm:t>
    </dgm:pt>
    <dgm:pt modelId="{DCEB9D23-F566-480A-927E-CB2CF325AB25}" type="pres">
      <dgm:prSet presAssocID="{D1854CC2-8E57-4110-B8A5-7C72CF6CD82F}" presName="hierRoot2" presStyleCnt="0">
        <dgm:presLayoutVars>
          <dgm:hierBranch val="init"/>
        </dgm:presLayoutVars>
      </dgm:prSet>
      <dgm:spPr/>
      <dgm:t>
        <a:bodyPr/>
        <a:lstStyle/>
        <a:p>
          <a:endParaRPr lang="tr-TR"/>
        </a:p>
      </dgm:t>
    </dgm:pt>
    <dgm:pt modelId="{F5E11BD3-9057-4B6E-B560-33CA0E2BD99F}" type="pres">
      <dgm:prSet presAssocID="{D1854CC2-8E57-4110-B8A5-7C72CF6CD82F}" presName="rootComposite" presStyleCnt="0"/>
      <dgm:spPr/>
      <dgm:t>
        <a:bodyPr/>
        <a:lstStyle/>
        <a:p>
          <a:endParaRPr lang="tr-TR"/>
        </a:p>
      </dgm:t>
    </dgm:pt>
    <dgm:pt modelId="{2F12A69C-F371-45EF-990C-32EB1FCA692C}" type="pres">
      <dgm:prSet presAssocID="{D1854CC2-8E57-4110-B8A5-7C72CF6CD82F}" presName="rootText" presStyleLbl="node2" presStyleIdx="1" presStyleCnt="4" custScaleX="148029">
        <dgm:presLayoutVars>
          <dgm:chPref val="3"/>
        </dgm:presLayoutVars>
      </dgm:prSet>
      <dgm:spPr/>
      <dgm:t>
        <a:bodyPr/>
        <a:lstStyle/>
        <a:p>
          <a:endParaRPr lang="tr-TR"/>
        </a:p>
      </dgm:t>
    </dgm:pt>
    <dgm:pt modelId="{A2B9DA27-E7D2-48AC-8FB8-97D571AF46C6}" type="pres">
      <dgm:prSet presAssocID="{D1854CC2-8E57-4110-B8A5-7C72CF6CD82F}" presName="rootConnector" presStyleLbl="node2" presStyleIdx="1" presStyleCnt="4"/>
      <dgm:spPr/>
      <dgm:t>
        <a:bodyPr/>
        <a:lstStyle/>
        <a:p>
          <a:endParaRPr lang="tr-TR"/>
        </a:p>
      </dgm:t>
    </dgm:pt>
    <dgm:pt modelId="{0E78F6D6-AF17-4192-B0DD-06E74B57CB70}" type="pres">
      <dgm:prSet presAssocID="{D1854CC2-8E57-4110-B8A5-7C72CF6CD82F}" presName="hierChild4" presStyleCnt="0"/>
      <dgm:spPr/>
      <dgm:t>
        <a:bodyPr/>
        <a:lstStyle/>
        <a:p>
          <a:endParaRPr lang="tr-TR"/>
        </a:p>
      </dgm:t>
    </dgm:pt>
    <dgm:pt modelId="{C8A8E184-F2E6-4E0A-9157-EB71E5939568}" type="pres">
      <dgm:prSet presAssocID="{3AD6BD41-A621-4023-A6ED-88BE40E4E2CA}" presName="Name37" presStyleLbl="parChTrans1D3" presStyleIdx="3" presStyleCnt="12"/>
      <dgm:spPr/>
      <dgm:t>
        <a:bodyPr/>
        <a:lstStyle/>
        <a:p>
          <a:endParaRPr lang="tr-TR"/>
        </a:p>
      </dgm:t>
    </dgm:pt>
    <dgm:pt modelId="{34B53312-BF97-4C6D-9D89-5C43033D0DC5}" type="pres">
      <dgm:prSet presAssocID="{0D658B92-8E53-4F10-9FD1-AB88C653E07C}" presName="hierRoot2" presStyleCnt="0">
        <dgm:presLayoutVars>
          <dgm:hierBranch val="init"/>
        </dgm:presLayoutVars>
      </dgm:prSet>
      <dgm:spPr/>
      <dgm:t>
        <a:bodyPr/>
        <a:lstStyle/>
        <a:p>
          <a:endParaRPr lang="tr-TR"/>
        </a:p>
      </dgm:t>
    </dgm:pt>
    <dgm:pt modelId="{446F04B8-3702-44F7-A8F1-3F991B9837E2}" type="pres">
      <dgm:prSet presAssocID="{0D658B92-8E53-4F10-9FD1-AB88C653E07C}" presName="rootComposite" presStyleCnt="0"/>
      <dgm:spPr/>
      <dgm:t>
        <a:bodyPr/>
        <a:lstStyle/>
        <a:p>
          <a:endParaRPr lang="tr-TR"/>
        </a:p>
      </dgm:t>
    </dgm:pt>
    <dgm:pt modelId="{C634F295-C5BB-4D6F-852A-8B143975B8A9}" type="pres">
      <dgm:prSet presAssocID="{0D658B92-8E53-4F10-9FD1-AB88C653E07C}" presName="rootText" presStyleLbl="node3" presStyleIdx="3" presStyleCnt="12" custScaleX="112253" custScaleY="159904">
        <dgm:presLayoutVars>
          <dgm:chPref val="3"/>
        </dgm:presLayoutVars>
      </dgm:prSet>
      <dgm:spPr/>
      <dgm:t>
        <a:bodyPr/>
        <a:lstStyle/>
        <a:p>
          <a:endParaRPr lang="tr-TR"/>
        </a:p>
      </dgm:t>
    </dgm:pt>
    <dgm:pt modelId="{FFBCE83C-C847-46F4-B43D-1CBCAEB71CE7}" type="pres">
      <dgm:prSet presAssocID="{0D658B92-8E53-4F10-9FD1-AB88C653E07C}" presName="rootConnector" presStyleLbl="node3" presStyleIdx="3" presStyleCnt="12"/>
      <dgm:spPr/>
      <dgm:t>
        <a:bodyPr/>
        <a:lstStyle/>
        <a:p>
          <a:endParaRPr lang="tr-TR"/>
        </a:p>
      </dgm:t>
    </dgm:pt>
    <dgm:pt modelId="{34CBA73B-79F8-49AD-9CBF-35ACDA12FDE6}" type="pres">
      <dgm:prSet presAssocID="{0D658B92-8E53-4F10-9FD1-AB88C653E07C}" presName="hierChild4" presStyleCnt="0"/>
      <dgm:spPr/>
      <dgm:t>
        <a:bodyPr/>
        <a:lstStyle/>
        <a:p>
          <a:endParaRPr lang="tr-TR"/>
        </a:p>
      </dgm:t>
    </dgm:pt>
    <dgm:pt modelId="{FFAF82AE-B2C9-461E-B6EF-DD6E80C56F8C}" type="pres">
      <dgm:prSet presAssocID="{0D658B92-8E53-4F10-9FD1-AB88C653E07C}" presName="hierChild5" presStyleCnt="0"/>
      <dgm:spPr/>
      <dgm:t>
        <a:bodyPr/>
        <a:lstStyle/>
        <a:p>
          <a:endParaRPr lang="tr-TR"/>
        </a:p>
      </dgm:t>
    </dgm:pt>
    <dgm:pt modelId="{0A6E4626-9349-45FB-AD37-63974C911DCF}" type="pres">
      <dgm:prSet presAssocID="{B729B891-405D-424B-AE80-F61071F11FAA}" presName="Name37" presStyleLbl="parChTrans1D3" presStyleIdx="4" presStyleCnt="12"/>
      <dgm:spPr/>
      <dgm:t>
        <a:bodyPr/>
        <a:lstStyle/>
        <a:p>
          <a:endParaRPr lang="tr-TR"/>
        </a:p>
      </dgm:t>
    </dgm:pt>
    <dgm:pt modelId="{17DA0C85-A980-4881-8769-B528E2D479D2}" type="pres">
      <dgm:prSet presAssocID="{E48E7CF6-5DA7-4FC1-89D2-3A7BAFF08FA8}" presName="hierRoot2" presStyleCnt="0">
        <dgm:presLayoutVars>
          <dgm:hierBranch val="init"/>
        </dgm:presLayoutVars>
      </dgm:prSet>
      <dgm:spPr/>
      <dgm:t>
        <a:bodyPr/>
        <a:lstStyle/>
        <a:p>
          <a:endParaRPr lang="tr-TR"/>
        </a:p>
      </dgm:t>
    </dgm:pt>
    <dgm:pt modelId="{56D1C7EA-F934-4B5F-977C-AD2D15CD5D7D}" type="pres">
      <dgm:prSet presAssocID="{E48E7CF6-5DA7-4FC1-89D2-3A7BAFF08FA8}" presName="rootComposite" presStyleCnt="0"/>
      <dgm:spPr/>
      <dgm:t>
        <a:bodyPr/>
        <a:lstStyle/>
        <a:p>
          <a:endParaRPr lang="tr-TR"/>
        </a:p>
      </dgm:t>
    </dgm:pt>
    <dgm:pt modelId="{D10DA0D4-5A35-46B3-9188-027C8D8E9E8E}" type="pres">
      <dgm:prSet presAssocID="{E48E7CF6-5DA7-4FC1-89D2-3A7BAFF08FA8}" presName="rootText" presStyleLbl="node3" presStyleIdx="4" presStyleCnt="12" custScaleY="159904">
        <dgm:presLayoutVars>
          <dgm:chPref val="3"/>
        </dgm:presLayoutVars>
      </dgm:prSet>
      <dgm:spPr/>
      <dgm:t>
        <a:bodyPr/>
        <a:lstStyle/>
        <a:p>
          <a:endParaRPr lang="tr-TR"/>
        </a:p>
      </dgm:t>
    </dgm:pt>
    <dgm:pt modelId="{FA708A7B-D7F6-4E9A-9534-701E735B75CC}" type="pres">
      <dgm:prSet presAssocID="{E48E7CF6-5DA7-4FC1-89D2-3A7BAFF08FA8}" presName="rootConnector" presStyleLbl="node3" presStyleIdx="4" presStyleCnt="12"/>
      <dgm:spPr/>
      <dgm:t>
        <a:bodyPr/>
        <a:lstStyle/>
        <a:p>
          <a:endParaRPr lang="tr-TR"/>
        </a:p>
      </dgm:t>
    </dgm:pt>
    <dgm:pt modelId="{84F0F98F-71FC-4B02-BB83-452D7BC529E6}" type="pres">
      <dgm:prSet presAssocID="{E48E7CF6-5DA7-4FC1-89D2-3A7BAFF08FA8}" presName="hierChild4" presStyleCnt="0"/>
      <dgm:spPr/>
      <dgm:t>
        <a:bodyPr/>
        <a:lstStyle/>
        <a:p>
          <a:endParaRPr lang="tr-TR"/>
        </a:p>
      </dgm:t>
    </dgm:pt>
    <dgm:pt modelId="{064F80B5-F042-4281-8293-B86F1D3A9EBB}" type="pres">
      <dgm:prSet presAssocID="{A84B9829-3BA9-4180-8C8A-33C70FCE83DF}" presName="Name37" presStyleLbl="parChTrans1D4" presStyleIdx="2" presStyleCnt="8"/>
      <dgm:spPr/>
      <dgm:t>
        <a:bodyPr/>
        <a:lstStyle/>
        <a:p>
          <a:endParaRPr lang="tr-TR"/>
        </a:p>
      </dgm:t>
    </dgm:pt>
    <dgm:pt modelId="{91D47087-3F43-46EB-891C-D5A5F37D5337}" type="pres">
      <dgm:prSet presAssocID="{80D03E89-CC73-4F27-A566-4F77462E7FF0}" presName="hierRoot2" presStyleCnt="0">
        <dgm:presLayoutVars>
          <dgm:hierBranch val="init"/>
        </dgm:presLayoutVars>
      </dgm:prSet>
      <dgm:spPr/>
      <dgm:t>
        <a:bodyPr/>
        <a:lstStyle/>
        <a:p>
          <a:endParaRPr lang="tr-TR"/>
        </a:p>
      </dgm:t>
    </dgm:pt>
    <dgm:pt modelId="{107688E8-8062-4160-93F0-8F3642D57244}" type="pres">
      <dgm:prSet presAssocID="{80D03E89-CC73-4F27-A566-4F77462E7FF0}" presName="rootComposite" presStyleCnt="0"/>
      <dgm:spPr/>
      <dgm:t>
        <a:bodyPr/>
        <a:lstStyle/>
        <a:p>
          <a:endParaRPr lang="tr-TR"/>
        </a:p>
      </dgm:t>
    </dgm:pt>
    <dgm:pt modelId="{43C0787B-C96E-4C42-ACC2-2772044CA6EA}" type="pres">
      <dgm:prSet presAssocID="{80D03E89-CC73-4F27-A566-4F77462E7FF0}" presName="rootText" presStyleLbl="node4" presStyleIdx="2" presStyleCnt="8">
        <dgm:presLayoutVars>
          <dgm:chPref val="3"/>
        </dgm:presLayoutVars>
      </dgm:prSet>
      <dgm:spPr/>
      <dgm:t>
        <a:bodyPr/>
        <a:lstStyle/>
        <a:p>
          <a:endParaRPr lang="tr-TR"/>
        </a:p>
      </dgm:t>
    </dgm:pt>
    <dgm:pt modelId="{10018A77-DA1F-41B1-88B7-F152D3397341}" type="pres">
      <dgm:prSet presAssocID="{80D03E89-CC73-4F27-A566-4F77462E7FF0}" presName="rootConnector" presStyleLbl="node4" presStyleIdx="2" presStyleCnt="8"/>
      <dgm:spPr/>
      <dgm:t>
        <a:bodyPr/>
        <a:lstStyle/>
        <a:p>
          <a:endParaRPr lang="tr-TR"/>
        </a:p>
      </dgm:t>
    </dgm:pt>
    <dgm:pt modelId="{283F6F85-CB85-49DF-83AE-20FB3C275814}" type="pres">
      <dgm:prSet presAssocID="{80D03E89-CC73-4F27-A566-4F77462E7FF0}" presName="hierChild4" presStyleCnt="0"/>
      <dgm:spPr/>
      <dgm:t>
        <a:bodyPr/>
        <a:lstStyle/>
        <a:p>
          <a:endParaRPr lang="tr-TR"/>
        </a:p>
      </dgm:t>
    </dgm:pt>
    <dgm:pt modelId="{AA223C3C-1550-42F6-9124-2E2AA6B5C13F}" type="pres">
      <dgm:prSet presAssocID="{80D03E89-CC73-4F27-A566-4F77462E7FF0}" presName="hierChild5" presStyleCnt="0"/>
      <dgm:spPr/>
      <dgm:t>
        <a:bodyPr/>
        <a:lstStyle/>
        <a:p>
          <a:endParaRPr lang="tr-TR"/>
        </a:p>
      </dgm:t>
    </dgm:pt>
    <dgm:pt modelId="{7F06410B-29E7-4E8B-BC06-DC134C3E14C1}" type="pres">
      <dgm:prSet presAssocID="{9B186E6E-99F2-4484-9F00-A9FF319F6658}" presName="Name37" presStyleLbl="parChTrans1D4" presStyleIdx="3" presStyleCnt="8"/>
      <dgm:spPr/>
      <dgm:t>
        <a:bodyPr/>
        <a:lstStyle/>
        <a:p>
          <a:endParaRPr lang="tr-TR"/>
        </a:p>
      </dgm:t>
    </dgm:pt>
    <dgm:pt modelId="{A01DD3BB-8F1A-43F6-9E99-D703179345FA}" type="pres">
      <dgm:prSet presAssocID="{A096F64E-EB91-4BEE-895B-05362428A042}" presName="hierRoot2" presStyleCnt="0">
        <dgm:presLayoutVars>
          <dgm:hierBranch val="init"/>
        </dgm:presLayoutVars>
      </dgm:prSet>
      <dgm:spPr/>
      <dgm:t>
        <a:bodyPr/>
        <a:lstStyle/>
        <a:p>
          <a:endParaRPr lang="tr-TR"/>
        </a:p>
      </dgm:t>
    </dgm:pt>
    <dgm:pt modelId="{40C10B6E-A464-4C73-A7C9-0240781FFECD}" type="pres">
      <dgm:prSet presAssocID="{A096F64E-EB91-4BEE-895B-05362428A042}" presName="rootComposite" presStyleCnt="0"/>
      <dgm:spPr/>
      <dgm:t>
        <a:bodyPr/>
        <a:lstStyle/>
        <a:p>
          <a:endParaRPr lang="tr-TR"/>
        </a:p>
      </dgm:t>
    </dgm:pt>
    <dgm:pt modelId="{5442E965-5E2C-415A-9444-5485B0CD6B81}" type="pres">
      <dgm:prSet presAssocID="{A096F64E-EB91-4BEE-895B-05362428A042}" presName="rootText" presStyleLbl="node4" presStyleIdx="3" presStyleCnt="8">
        <dgm:presLayoutVars>
          <dgm:chPref val="3"/>
        </dgm:presLayoutVars>
      </dgm:prSet>
      <dgm:spPr/>
      <dgm:t>
        <a:bodyPr/>
        <a:lstStyle/>
        <a:p>
          <a:endParaRPr lang="tr-TR"/>
        </a:p>
      </dgm:t>
    </dgm:pt>
    <dgm:pt modelId="{B1F32B10-1817-4004-BF07-E51832686E8D}" type="pres">
      <dgm:prSet presAssocID="{A096F64E-EB91-4BEE-895B-05362428A042}" presName="rootConnector" presStyleLbl="node4" presStyleIdx="3" presStyleCnt="8"/>
      <dgm:spPr/>
      <dgm:t>
        <a:bodyPr/>
        <a:lstStyle/>
        <a:p>
          <a:endParaRPr lang="tr-TR"/>
        </a:p>
      </dgm:t>
    </dgm:pt>
    <dgm:pt modelId="{0327C047-AACE-4891-96A0-5CC0D9EF484E}" type="pres">
      <dgm:prSet presAssocID="{A096F64E-EB91-4BEE-895B-05362428A042}" presName="hierChild4" presStyleCnt="0"/>
      <dgm:spPr/>
      <dgm:t>
        <a:bodyPr/>
        <a:lstStyle/>
        <a:p>
          <a:endParaRPr lang="tr-TR"/>
        </a:p>
      </dgm:t>
    </dgm:pt>
    <dgm:pt modelId="{BA558C0B-80F8-43F7-86EC-7FBF42C09C41}" type="pres">
      <dgm:prSet presAssocID="{A096F64E-EB91-4BEE-895B-05362428A042}" presName="hierChild5" presStyleCnt="0"/>
      <dgm:spPr/>
      <dgm:t>
        <a:bodyPr/>
        <a:lstStyle/>
        <a:p>
          <a:endParaRPr lang="tr-TR"/>
        </a:p>
      </dgm:t>
    </dgm:pt>
    <dgm:pt modelId="{458C1D40-6D62-44D1-90F7-227D9AF00511}" type="pres">
      <dgm:prSet presAssocID="{BCF7AF12-8E46-417B-8688-8C8CE15DDD48}" presName="Name37" presStyleLbl="parChTrans1D4" presStyleIdx="4" presStyleCnt="8"/>
      <dgm:spPr/>
      <dgm:t>
        <a:bodyPr/>
        <a:lstStyle/>
        <a:p>
          <a:endParaRPr lang="tr-TR"/>
        </a:p>
      </dgm:t>
    </dgm:pt>
    <dgm:pt modelId="{9AE6515F-93AB-415D-A591-68F3A5AF070E}" type="pres">
      <dgm:prSet presAssocID="{14070A42-93A4-40BA-84A0-052159DEE400}" presName="hierRoot2" presStyleCnt="0">
        <dgm:presLayoutVars>
          <dgm:hierBranch val="init"/>
        </dgm:presLayoutVars>
      </dgm:prSet>
      <dgm:spPr/>
      <dgm:t>
        <a:bodyPr/>
        <a:lstStyle/>
        <a:p>
          <a:endParaRPr lang="tr-TR"/>
        </a:p>
      </dgm:t>
    </dgm:pt>
    <dgm:pt modelId="{1A91B3C7-BF6D-47BD-BEB4-A03D95BD8FCB}" type="pres">
      <dgm:prSet presAssocID="{14070A42-93A4-40BA-84A0-052159DEE400}" presName="rootComposite" presStyleCnt="0"/>
      <dgm:spPr/>
      <dgm:t>
        <a:bodyPr/>
        <a:lstStyle/>
        <a:p>
          <a:endParaRPr lang="tr-TR"/>
        </a:p>
      </dgm:t>
    </dgm:pt>
    <dgm:pt modelId="{896090AD-E9BD-4BB6-AC59-164489274368}" type="pres">
      <dgm:prSet presAssocID="{14070A42-93A4-40BA-84A0-052159DEE400}" presName="rootText" presStyleLbl="node4" presStyleIdx="4" presStyleCnt="8">
        <dgm:presLayoutVars>
          <dgm:chPref val="3"/>
        </dgm:presLayoutVars>
      </dgm:prSet>
      <dgm:spPr/>
      <dgm:t>
        <a:bodyPr/>
        <a:lstStyle/>
        <a:p>
          <a:endParaRPr lang="tr-TR"/>
        </a:p>
      </dgm:t>
    </dgm:pt>
    <dgm:pt modelId="{75CF201A-5B28-44C4-B31C-FB83ACBFB05A}" type="pres">
      <dgm:prSet presAssocID="{14070A42-93A4-40BA-84A0-052159DEE400}" presName="rootConnector" presStyleLbl="node4" presStyleIdx="4" presStyleCnt="8"/>
      <dgm:spPr/>
      <dgm:t>
        <a:bodyPr/>
        <a:lstStyle/>
        <a:p>
          <a:endParaRPr lang="tr-TR"/>
        </a:p>
      </dgm:t>
    </dgm:pt>
    <dgm:pt modelId="{3CFF4BBC-79A2-48D6-8CAF-8D90E9414D2B}" type="pres">
      <dgm:prSet presAssocID="{14070A42-93A4-40BA-84A0-052159DEE400}" presName="hierChild4" presStyleCnt="0"/>
      <dgm:spPr/>
      <dgm:t>
        <a:bodyPr/>
        <a:lstStyle/>
        <a:p>
          <a:endParaRPr lang="tr-TR"/>
        </a:p>
      </dgm:t>
    </dgm:pt>
    <dgm:pt modelId="{8050CD0D-4E5C-4766-AE1A-03404B7A17F6}" type="pres">
      <dgm:prSet presAssocID="{14070A42-93A4-40BA-84A0-052159DEE400}" presName="hierChild5" presStyleCnt="0"/>
      <dgm:spPr/>
      <dgm:t>
        <a:bodyPr/>
        <a:lstStyle/>
        <a:p>
          <a:endParaRPr lang="tr-TR"/>
        </a:p>
      </dgm:t>
    </dgm:pt>
    <dgm:pt modelId="{704DD520-9C35-4A3D-AEF2-99EE1C1AC28A}" type="pres">
      <dgm:prSet presAssocID="{C6025CC3-C74B-4A9F-BA42-64C7BCADC3B7}" presName="Name37" presStyleLbl="parChTrans1D4" presStyleIdx="5" presStyleCnt="8"/>
      <dgm:spPr/>
      <dgm:t>
        <a:bodyPr/>
        <a:lstStyle/>
        <a:p>
          <a:endParaRPr lang="tr-TR"/>
        </a:p>
      </dgm:t>
    </dgm:pt>
    <dgm:pt modelId="{0863347A-AF23-4AD3-947F-D70554B39753}" type="pres">
      <dgm:prSet presAssocID="{B46B4636-B31A-4331-8BB6-59272E400D60}" presName="hierRoot2" presStyleCnt="0">
        <dgm:presLayoutVars>
          <dgm:hierBranch val="init"/>
        </dgm:presLayoutVars>
      </dgm:prSet>
      <dgm:spPr/>
      <dgm:t>
        <a:bodyPr/>
        <a:lstStyle/>
        <a:p>
          <a:endParaRPr lang="tr-TR"/>
        </a:p>
      </dgm:t>
    </dgm:pt>
    <dgm:pt modelId="{19DD88B8-5463-4AE2-9227-D5D14402153E}" type="pres">
      <dgm:prSet presAssocID="{B46B4636-B31A-4331-8BB6-59272E400D60}" presName="rootComposite" presStyleCnt="0"/>
      <dgm:spPr/>
      <dgm:t>
        <a:bodyPr/>
        <a:lstStyle/>
        <a:p>
          <a:endParaRPr lang="tr-TR"/>
        </a:p>
      </dgm:t>
    </dgm:pt>
    <dgm:pt modelId="{361D1E5F-65CC-4549-89EE-9DEDFE5B29EB}" type="pres">
      <dgm:prSet presAssocID="{B46B4636-B31A-4331-8BB6-59272E400D60}" presName="rootText" presStyleLbl="node4" presStyleIdx="5" presStyleCnt="8" custScaleY="151798">
        <dgm:presLayoutVars>
          <dgm:chPref val="3"/>
        </dgm:presLayoutVars>
      </dgm:prSet>
      <dgm:spPr/>
      <dgm:t>
        <a:bodyPr/>
        <a:lstStyle/>
        <a:p>
          <a:endParaRPr lang="tr-TR"/>
        </a:p>
      </dgm:t>
    </dgm:pt>
    <dgm:pt modelId="{470CAEB9-3266-428B-99A4-89334F959244}" type="pres">
      <dgm:prSet presAssocID="{B46B4636-B31A-4331-8BB6-59272E400D60}" presName="rootConnector" presStyleLbl="node4" presStyleIdx="5" presStyleCnt="8"/>
      <dgm:spPr/>
      <dgm:t>
        <a:bodyPr/>
        <a:lstStyle/>
        <a:p>
          <a:endParaRPr lang="tr-TR"/>
        </a:p>
      </dgm:t>
    </dgm:pt>
    <dgm:pt modelId="{A0A64829-7328-4A4F-B9D3-64E7556386BB}" type="pres">
      <dgm:prSet presAssocID="{B46B4636-B31A-4331-8BB6-59272E400D60}" presName="hierChild4" presStyleCnt="0"/>
      <dgm:spPr/>
      <dgm:t>
        <a:bodyPr/>
        <a:lstStyle/>
        <a:p>
          <a:endParaRPr lang="tr-TR"/>
        </a:p>
      </dgm:t>
    </dgm:pt>
    <dgm:pt modelId="{406D1698-D803-48C7-8C22-9E661215C118}" type="pres">
      <dgm:prSet presAssocID="{B46B4636-B31A-4331-8BB6-59272E400D60}" presName="hierChild5" presStyleCnt="0"/>
      <dgm:spPr/>
      <dgm:t>
        <a:bodyPr/>
        <a:lstStyle/>
        <a:p>
          <a:endParaRPr lang="tr-TR"/>
        </a:p>
      </dgm:t>
    </dgm:pt>
    <dgm:pt modelId="{A738B110-A2BE-49A5-B13B-163A5D5CB150}" type="pres">
      <dgm:prSet presAssocID="{E48E7CF6-5DA7-4FC1-89D2-3A7BAFF08FA8}" presName="hierChild5" presStyleCnt="0"/>
      <dgm:spPr/>
      <dgm:t>
        <a:bodyPr/>
        <a:lstStyle/>
        <a:p>
          <a:endParaRPr lang="tr-TR"/>
        </a:p>
      </dgm:t>
    </dgm:pt>
    <dgm:pt modelId="{7FED4C78-6BF8-409D-B912-921DFF91F729}" type="pres">
      <dgm:prSet presAssocID="{12A99798-46BD-4AE5-9B82-04A56723E2D6}" presName="Name37" presStyleLbl="parChTrans1D3" presStyleIdx="5" presStyleCnt="12"/>
      <dgm:spPr/>
      <dgm:t>
        <a:bodyPr/>
        <a:lstStyle/>
        <a:p>
          <a:endParaRPr lang="tr-TR"/>
        </a:p>
      </dgm:t>
    </dgm:pt>
    <dgm:pt modelId="{F6079127-46C9-4435-ABEF-A020B4C648E4}" type="pres">
      <dgm:prSet presAssocID="{D6F684D3-F57A-4D6D-9C09-BEEE85051D1E}" presName="hierRoot2" presStyleCnt="0">
        <dgm:presLayoutVars>
          <dgm:hierBranch val="init"/>
        </dgm:presLayoutVars>
      </dgm:prSet>
      <dgm:spPr/>
      <dgm:t>
        <a:bodyPr/>
        <a:lstStyle/>
        <a:p>
          <a:endParaRPr lang="tr-TR"/>
        </a:p>
      </dgm:t>
    </dgm:pt>
    <dgm:pt modelId="{415E055E-903E-4A94-A2C4-765AEC7BEAE3}" type="pres">
      <dgm:prSet presAssocID="{D6F684D3-F57A-4D6D-9C09-BEEE85051D1E}" presName="rootComposite" presStyleCnt="0"/>
      <dgm:spPr/>
      <dgm:t>
        <a:bodyPr/>
        <a:lstStyle/>
        <a:p>
          <a:endParaRPr lang="tr-TR"/>
        </a:p>
      </dgm:t>
    </dgm:pt>
    <dgm:pt modelId="{3E5FC55C-B8F0-4223-8DCF-E281DBAD5BE0}" type="pres">
      <dgm:prSet presAssocID="{D6F684D3-F57A-4D6D-9C09-BEEE85051D1E}" presName="rootText" presStyleLbl="node3" presStyleIdx="5" presStyleCnt="12" custScaleY="151213">
        <dgm:presLayoutVars>
          <dgm:chPref val="3"/>
        </dgm:presLayoutVars>
      </dgm:prSet>
      <dgm:spPr/>
      <dgm:t>
        <a:bodyPr/>
        <a:lstStyle/>
        <a:p>
          <a:endParaRPr lang="tr-TR"/>
        </a:p>
      </dgm:t>
    </dgm:pt>
    <dgm:pt modelId="{DF297EC6-AEC8-4B35-9185-3E0CABE54388}" type="pres">
      <dgm:prSet presAssocID="{D6F684D3-F57A-4D6D-9C09-BEEE85051D1E}" presName="rootConnector" presStyleLbl="node3" presStyleIdx="5" presStyleCnt="12"/>
      <dgm:spPr/>
      <dgm:t>
        <a:bodyPr/>
        <a:lstStyle/>
        <a:p>
          <a:endParaRPr lang="tr-TR"/>
        </a:p>
      </dgm:t>
    </dgm:pt>
    <dgm:pt modelId="{96E47505-B70A-4AC3-9E26-818F9880E1C0}" type="pres">
      <dgm:prSet presAssocID="{D6F684D3-F57A-4D6D-9C09-BEEE85051D1E}" presName="hierChild4" presStyleCnt="0"/>
      <dgm:spPr/>
      <dgm:t>
        <a:bodyPr/>
        <a:lstStyle/>
        <a:p>
          <a:endParaRPr lang="tr-TR"/>
        </a:p>
      </dgm:t>
    </dgm:pt>
    <dgm:pt modelId="{EB05D285-649A-497A-8917-AB2A76386073}" type="pres">
      <dgm:prSet presAssocID="{E1D87310-B35A-4183-9F7B-5A49AABEE49A}" presName="Name37" presStyleLbl="parChTrans1D4" presStyleIdx="6" presStyleCnt="8"/>
      <dgm:spPr/>
      <dgm:t>
        <a:bodyPr/>
        <a:lstStyle/>
        <a:p>
          <a:endParaRPr lang="tr-TR"/>
        </a:p>
      </dgm:t>
    </dgm:pt>
    <dgm:pt modelId="{2A694A0F-7E18-4051-8DCD-8093D36F9943}" type="pres">
      <dgm:prSet presAssocID="{68BE0525-1926-49F7-B1EA-EDA60DD9C5CC}" presName="hierRoot2" presStyleCnt="0">
        <dgm:presLayoutVars>
          <dgm:hierBranch val="init"/>
        </dgm:presLayoutVars>
      </dgm:prSet>
      <dgm:spPr/>
      <dgm:t>
        <a:bodyPr/>
        <a:lstStyle/>
        <a:p>
          <a:endParaRPr lang="tr-TR"/>
        </a:p>
      </dgm:t>
    </dgm:pt>
    <dgm:pt modelId="{43F9DB57-65A6-4E96-B93B-9255234B8B61}" type="pres">
      <dgm:prSet presAssocID="{68BE0525-1926-49F7-B1EA-EDA60DD9C5CC}" presName="rootComposite" presStyleCnt="0"/>
      <dgm:spPr/>
      <dgm:t>
        <a:bodyPr/>
        <a:lstStyle/>
        <a:p>
          <a:endParaRPr lang="tr-TR"/>
        </a:p>
      </dgm:t>
    </dgm:pt>
    <dgm:pt modelId="{04ADB987-0F6A-4CC9-B7AA-31F452B107FC}" type="pres">
      <dgm:prSet presAssocID="{68BE0525-1926-49F7-B1EA-EDA60DD9C5CC}" presName="rootText" presStyleLbl="node4" presStyleIdx="6" presStyleCnt="8" custScaleX="106897" custScaleY="137377">
        <dgm:presLayoutVars>
          <dgm:chPref val="3"/>
        </dgm:presLayoutVars>
      </dgm:prSet>
      <dgm:spPr/>
      <dgm:t>
        <a:bodyPr/>
        <a:lstStyle/>
        <a:p>
          <a:endParaRPr lang="tr-TR"/>
        </a:p>
      </dgm:t>
    </dgm:pt>
    <dgm:pt modelId="{D68692C7-0029-4934-91E0-CC5D54711C4B}" type="pres">
      <dgm:prSet presAssocID="{68BE0525-1926-49F7-B1EA-EDA60DD9C5CC}" presName="rootConnector" presStyleLbl="node4" presStyleIdx="6" presStyleCnt="8"/>
      <dgm:spPr/>
      <dgm:t>
        <a:bodyPr/>
        <a:lstStyle/>
        <a:p>
          <a:endParaRPr lang="tr-TR"/>
        </a:p>
      </dgm:t>
    </dgm:pt>
    <dgm:pt modelId="{7DCA655D-CC94-45F4-97E3-F55FC561A055}" type="pres">
      <dgm:prSet presAssocID="{68BE0525-1926-49F7-B1EA-EDA60DD9C5CC}" presName="hierChild4" presStyleCnt="0"/>
      <dgm:spPr/>
      <dgm:t>
        <a:bodyPr/>
        <a:lstStyle/>
        <a:p>
          <a:endParaRPr lang="tr-TR"/>
        </a:p>
      </dgm:t>
    </dgm:pt>
    <dgm:pt modelId="{1E47E6CB-1056-4924-8DC2-62B09E70587D}" type="pres">
      <dgm:prSet presAssocID="{68BE0525-1926-49F7-B1EA-EDA60DD9C5CC}" presName="hierChild5" presStyleCnt="0"/>
      <dgm:spPr/>
      <dgm:t>
        <a:bodyPr/>
        <a:lstStyle/>
        <a:p>
          <a:endParaRPr lang="tr-TR"/>
        </a:p>
      </dgm:t>
    </dgm:pt>
    <dgm:pt modelId="{C1E4B4BC-A10A-4A3F-B400-2825877A2021}" type="pres">
      <dgm:prSet presAssocID="{F3634FE8-682D-4632-814A-01DA0D739841}" presName="Name37" presStyleLbl="parChTrans1D4" presStyleIdx="7" presStyleCnt="8"/>
      <dgm:spPr/>
      <dgm:t>
        <a:bodyPr/>
        <a:lstStyle/>
        <a:p>
          <a:endParaRPr lang="tr-TR"/>
        </a:p>
      </dgm:t>
    </dgm:pt>
    <dgm:pt modelId="{6AD3EE1D-9DE0-4A7B-B16D-F5A62B63EB24}" type="pres">
      <dgm:prSet presAssocID="{EA856A1A-9B1B-4524-8B91-4B2358EAECE1}" presName="hierRoot2" presStyleCnt="0">
        <dgm:presLayoutVars>
          <dgm:hierBranch val="init"/>
        </dgm:presLayoutVars>
      </dgm:prSet>
      <dgm:spPr/>
      <dgm:t>
        <a:bodyPr/>
        <a:lstStyle/>
        <a:p>
          <a:endParaRPr lang="tr-TR"/>
        </a:p>
      </dgm:t>
    </dgm:pt>
    <dgm:pt modelId="{8C5DAE92-5520-423C-9D61-453174C216EB}" type="pres">
      <dgm:prSet presAssocID="{EA856A1A-9B1B-4524-8B91-4B2358EAECE1}" presName="rootComposite" presStyleCnt="0"/>
      <dgm:spPr/>
      <dgm:t>
        <a:bodyPr/>
        <a:lstStyle/>
        <a:p>
          <a:endParaRPr lang="tr-TR"/>
        </a:p>
      </dgm:t>
    </dgm:pt>
    <dgm:pt modelId="{76E94A08-1C56-4A85-805C-99D6FBA88D9F}" type="pres">
      <dgm:prSet presAssocID="{EA856A1A-9B1B-4524-8B91-4B2358EAECE1}" presName="rootText" presStyleLbl="node4" presStyleIdx="7" presStyleCnt="8" custScaleX="108052" custScaleY="135006">
        <dgm:presLayoutVars>
          <dgm:chPref val="3"/>
        </dgm:presLayoutVars>
      </dgm:prSet>
      <dgm:spPr/>
      <dgm:t>
        <a:bodyPr/>
        <a:lstStyle/>
        <a:p>
          <a:endParaRPr lang="tr-TR"/>
        </a:p>
      </dgm:t>
    </dgm:pt>
    <dgm:pt modelId="{86C4A460-0CB3-42E3-BCC9-1EF703C25014}" type="pres">
      <dgm:prSet presAssocID="{EA856A1A-9B1B-4524-8B91-4B2358EAECE1}" presName="rootConnector" presStyleLbl="node4" presStyleIdx="7" presStyleCnt="8"/>
      <dgm:spPr/>
      <dgm:t>
        <a:bodyPr/>
        <a:lstStyle/>
        <a:p>
          <a:endParaRPr lang="tr-TR"/>
        </a:p>
      </dgm:t>
    </dgm:pt>
    <dgm:pt modelId="{379D7C4E-ACBD-4B3D-A0E3-F8223BA8759F}" type="pres">
      <dgm:prSet presAssocID="{EA856A1A-9B1B-4524-8B91-4B2358EAECE1}" presName="hierChild4" presStyleCnt="0"/>
      <dgm:spPr/>
      <dgm:t>
        <a:bodyPr/>
        <a:lstStyle/>
        <a:p>
          <a:endParaRPr lang="tr-TR"/>
        </a:p>
      </dgm:t>
    </dgm:pt>
    <dgm:pt modelId="{17AC335C-4932-42F5-8F22-C720B2E93BED}" type="pres">
      <dgm:prSet presAssocID="{EA856A1A-9B1B-4524-8B91-4B2358EAECE1}" presName="hierChild5" presStyleCnt="0"/>
      <dgm:spPr/>
      <dgm:t>
        <a:bodyPr/>
        <a:lstStyle/>
        <a:p>
          <a:endParaRPr lang="tr-TR"/>
        </a:p>
      </dgm:t>
    </dgm:pt>
    <dgm:pt modelId="{CFB3C6B4-EA11-4A6C-918B-23614B1E9197}" type="pres">
      <dgm:prSet presAssocID="{D6F684D3-F57A-4D6D-9C09-BEEE85051D1E}" presName="hierChild5" presStyleCnt="0"/>
      <dgm:spPr/>
      <dgm:t>
        <a:bodyPr/>
        <a:lstStyle/>
        <a:p>
          <a:endParaRPr lang="tr-TR"/>
        </a:p>
      </dgm:t>
    </dgm:pt>
    <dgm:pt modelId="{F85402C4-EA75-4B9A-AAEF-9D4944A85E68}" type="pres">
      <dgm:prSet presAssocID="{D1854CC2-8E57-4110-B8A5-7C72CF6CD82F}" presName="hierChild5" presStyleCnt="0"/>
      <dgm:spPr/>
      <dgm:t>
        <a:bodyPr/>
        <a:lstStyle/>
        <a:p>
          <a:endParaRPr lang="tr-TR"/>
        </a:p>
      </dgm:t>
    </dgm:pt>
    <dgm:pt modelId="{99405FCA-C4BA-4F5D-9300-8E5630910DFA}" type="pres">
      <dgm:prSet presAssocID="{E8A49C42-F498-4D5B-A5BB-E91AB756205A}" presName="Name37" presStyleLbl="parChTrans1D2" presStyleIdx="2" presStyleCnt="4"/>
      <dgm:spPr/>
      <dgm:t>
        <a:bodyPr/>
        <a:lstStyle/>
        <a:p>
          <a:endParaRPr lang="tr-TR"/>
        </a:p>
      </dgm:t>
    </dgm:pt>
    <dgm:pt modelId="{064D25B6-8B97-483A-9639-618CEFF929F0}" type="pres">
      <dgm:prSet presAssocID="{AE382448-FDC4-480E-84F0-02CF49C660F1}" presName="hierRoot2" presStyleCnt="0">
        <dgm:presLayoutVars>
          <dgm:hierBranch val="init"/>
        </dgm:presLayoutVars>
      </dgm:prSet>
      <dgm:spPr/>
      <dgm:t>
        <a:bodyPr/>
        <a:lstStyle/>
        <a:p>
          <a:endParaRPr lang="tr-TR"/>
        </a:p>
      </dgm:t>
    </dgm:pt>
    <dgm:pt modelId="{86127287-91BF-4CDF-A63F-6E37F937262D}" type="pres">
      <dgm:prSet presAssocID="{AE382448-FDC4-480E-84F0-02CF49C660F1}" presName="rootComposite" presStyleCnt="0"/>
      <dgm:spPr/>
      <dgm:t>
        <a:bodyPr/>
        <a:lstStyle/>
        <a:p>
          <a:endParaRPr lang="tr-TR"/>
        </a:p>
      </dgm:t>
    </dgm:pt>
    <dgm:pt modelId="{E9227CDB-0C03-4469-8F57-D5748B2EA3AD}" type="pres">
      <dgm:prSet presAssocID="{AE382448-FDC4-480E-84F0-02CF49C660F1}" presName="rootText" presStyleLbl="node2" presStyleIdx="2" presStyleCnt="4" custScaleX="111570">
        <dgm:presLayoutVars>
          <dgm:chPref val="3"/>
        </dgm:presLayoutVars>
      </dgm:prSet>
      <dgm:spPr/>
      <dgm:t>
        <a:bodyPr/>
        <a:lstStyle/>
        <a:p>
          <a:endParaRPr lang="tr-TR"/>
        </a:p>
      </dgm:t>
    </dgm:pt>
    <dgm:pt modelId="{600D314E-3A61-4FE7-81B9-16B50D3025BC}" type="pres">
      <dgm:prSet presAssocID="{AE382448-FDC4-480E-84F0-02CF49C660F1}" presName="rootConnector" presStyleLbl="node2" presStyleIdx="2" presStyleCnt="4"/>
      <dgm:spPr/>
      <dgm:t>
        <a:bodyPr/>
        <a:lstStyle/>
        <a:p>
          <a:endParaRPr lang="tr-TR"/>
        </a:p>
      </dgm:t>
    </dgm:pt>
    <dgm:pt modelId="{1A7E457A-EA0D-4487-ADE7-F550739E9128}" type="pres">
      <dgm:prSet presAssocID="{AE382448-FDC4-480E-84F0-02CF49C660F1}" presName="hierChild4" presStyleCnt="0"/>
      <dgm:spPr/>
      <dgm:t>
        <a:bodyPr/>
        <a:lstStyle/>
        <a:p>
          <a:endParaRPr lang="tr-TR"/>
        </a:p>
      </dgm:t>
    </dgm:pt>
    <dgm:pt modelId="{990606B8-1962-432A-AD97-F932EE20A53F}" type="pres">
      <dgm:prSet presAssocID="{BACB0A32-C6BA-43F7-B420-D9A31E7DE9D5}" presName="Name37" presStyleLbl="parChTrans1D3" presStyleIdx="6" presStyleCnt="12"/>
      <dgm:spPr/>
      <dgm:t>
        <a:bodyPr/>
        <a:lstStyle/>
        <a:p>
          <a:endParaRPr lang="tr-TR"/>
        </a:p>
      </dgm:t>
    </dgm:pt>
    <dgm:pt modelId="{F93F938D-7941-4DB3-956E-967B98B03B3D}" type="pres">
      <dgm:prSet presAssocID="{288D2F02-8F34-4214-B48E-DE3264690DC4}" presName="hierRoot2" presStyleCnt="0">
        <dgm:presLayoutVars>
          <dgm:hierBranch val="init"/>
        </dgm:presLayoutVars>
      </dgm:prSet>
      <dgm:spPr/>
      <dgm:t>
        <a:bodyPr/>
        <a:lstStyle/>
        <a:p>
          <a:endParaRPr lang="tr-TR"/>
        </a:p>
      </dgm:t>
    </dgm:pt>
    <dgm:pt modelId="{F5446FEA-DF4F-4B48-8A2D-9C314BC2D879}" type="pres">
      <dgm:prSet presAssocID="{288D2F02-8F34-4214-B48E-DE3264690DC4}" presName="rootComposite" presStyleCnt="0"/>
      <dgm:spPr/>
      <dgm:t>
        <a:bodyPr/>
        <a:lstStyle/>
        <a:p>
          <a:endParaRPr lang="tr-TR"/>
        </a:p>
      </dgm:t>
    </dgm:pt>
    <dgm:pt modelId="{90AA5678-DEAB-42F9-947C-2503657DA162}" type="pres">
      <dgm:prSet presAssocID="{288D2F02-8F34-4214-B48E-DE3264690DC4}" presName="rootText" presStyleLbl="node3" presStyleIdx="6" presStyleCnt="12" custScaleY="132670">
        <dgm:presLayoutVars>
          <dgm:chPref val="3"/>
        </dgm:presLayoutVars>
      </dgm:prSet>
      <dgm:spPr/>
      <dgm:t>
        <a:bodyPr/>
        <a:lstStyle/>
        <a:p>
          <a:endParaRPr lang="tr-TR"/>
        </a:p>
      </dgm:t>
    </dgm:pt>
    <dgm:pt modelId="{B5CADC76-7635-46AD-A27F-F7CC09E4715E}" type="pres">
      <dgm:prSet presAssocID="{288D2F02-8F34-4214-B48E-DE3264690DC4}" presName="rootConnector" presStyleLbl="node3" presStyleIdx="6" presStyleCnt="12"/>
      <dgm:spPr/>
      <dgm:t>
        <a:bodyPr/>
        <a:lstStyle/>
        <a:p>
          <a:endParaRPr lang="tr-TR"/>
        </a:p>
      </dgm:t>
    </dgm:pt>
    <dgm:pt modelId="{7CD475F8-D953-463A-8BE2-524A6F177F92}" type="pres">
      <dgm:prSet presAssocID="{288D2F02-8F34-4214-B48E-DE3264690DC4}" presName="hierChild4" presStyleCnt="0"/>
      <dgm:spPr/>
      <dgm:t>
        <a:bodyPr/>
        <a:lstStyle/>
        <a:p>
          <a:endParaRPr lang="tr-TR"/>
        </a:p>
      </dgm:t>
    </dgm:pt>
    <dgm:pt modelId="{6CD6F300-69A2-47B1-9B66-5F4EB112344C}" type="pres">
      <dgm:prSet presAssocID="{288D2F02-8F34-4214-B48E-DE3264690DC4}" presName="hierChild5" presStyleCnt="0"/>
      <dgm:spPr/>
      <dgm:t>
        <a:bodyPr/>
        <a:lstStyle/>
        <a:p>
          <a:endParaRPr lang="tr-TR"/>
        </a:p>
      </dgm:t>
    </dgm:pt>
    <dgm:pt modelId="{0F103419-BB2F-4116-893F-8EC9CB7A888B}" type="pres">
      <dgm:prSet presAssocID="{F1EDA25C-9748-4245-B229-703C8FEA14AD}" presName="Name37" presStyleLbl="parChTrans1D3" presStyleIdx="7" presStyleCnt="12"/>
      <dgm:spPr/>
      <dgm:t>
        <a:bodyPr/>
        <a:lstStyle/>
        <a:p>
          <a:endParaRPr lang="tr-TR"/>
        </a:p>
      </dgm:t>
    </dgm:pt>
    <dgm:pt modelId="{BF735DD0-AFC4-4D72-8F00-DBE297245B96}" type="pres">
      <dgm:prSet presAssocID="{3E1C391A-823A-4D9B-BF3A-179751AF285D}" presName="hierRoot2" presStyleCnt="0">
        <dgm:presLayoutVars>
          <dgm:hierBranch val="init"/>
        </dgm:presLayoutVars>
      </dgm:prSet>
      <dgm:spPr/>
      <dgm:t>
        <a:bodyPr/>
        <a:lstStyle/>
        <a:p>
          <a:endParaRPr lang="tr-TR"/>
        </a:p>
      </dgm:t>
    </dgm:pt>
    <dgm:pt modelId="{B5BA4B21-AA2E-4FCF-BBA4-A921BFA88D2C}" type="pres">
      <dgm:prSet presAssocID="{3E1C391A-823A-4D9B-BF3A-179751AF285D}" presName="rootComposite" presStyleCnt="0"/>
      <dgm:spPr/>
      <dgm:t>
        <a:bodyPr/>
        <a:lstStyle/>
        <a:p>
          <a:endParaRPr lang="tr-TR"/>
        </a:p>
      </dgm:t>
    </dgm:pt>
    <dgm:pt modelId="{2663ACBA-A94A-4053-BDCB-F2DCA18F9B54}" type="pres">
      <dgm:prSet presAssocID="{3E1C391A-823A-4D9B-BF3A-179751AF285D}" presName="rootText" presStyleLbl="node3" presStyleIdx="7" presStyleCnt="12" custScaleY="151213">
        <dgm:presLayoutVars>
          <dgm:chPref val="3"/>
        </dgm:presLayoutVars>
      </dgm:prSet>
      <dgm:spPr/>
      <dgm:t>
        <a:bodyPr/>
        <a:lstStyle/>
        <a:p>
          <a:endParaRPr lang="tr-TR"/>
        </a:p>
      </dgm:t>
    </dgm:pt>
    <dgm:pt modelId="{9ACEE209-3B3B-42B0-A5AB-70D92CC5126F}" type="pres">
      <dgm:prSet presAssocID="{3E1C391A-823A-4D9B-BF3A-179751AF285D}" presName="rootConnector" presStyleLbl="node3" presStyleIdx="7" presStyleCnt="12"/>
      <dgm:spPr/>
      <dgm:t>
        <a:bodyPr/>
        <a:lstStyle/>
        <a:p>
          <a:endParaRPr lang="tr-TR"/>
        </a:p>
      </dgm:t>
    </dgm:pt>
    <dgm:pt modelId="{52F469B2-D9AA-4106-BC19-1715ABE16A84}" type="pres">
      <dgm:prSet presAssocID="{3E1C391A-823A-4D9B-BF3A-179751AF285D}" presName="hierChild4" presStyleCnt="0"/>
      <dgm:spPr/>
      <dgm:t>
        <a:bodyPr/>
        <a:lstStyle/>
        <a:p>
          <a:endParaRPr lang="tr-TR"/>
        </a:p>
      </dgm:t>
    </dgm:pt>
    <dgm:pt modelId="{F53D0472-CF0C-46EC-96BD-78D89B09C4A4}" type="pres">
      <dgm:prSet presAssocID="{3E1C391A-823A-4D9B-BF3A-179751AF285D}" presName="hierChild5" presStyleCnt="0"/>
      <dgm:spPr/>
      <dgm:t>
        <a:bodyPr/>
        <a:lstStyle/>
        <a:p>
          <a:endParaRPr lang="tr-TR"/>
        </a:p>
      </dgm:t>
    </dgm:pt>
    <dgm:pt modelId="{5EA62E4E-7B2F-42FB-8A15-B5F011B03E68}" type="pres">
      <dgm:prSet presAssocID="{9E7B6DD0-A11E-435B-96F1-DA296D12A066}" presName="Name37" presStyleLbl="parChTrans1D3" presStyleIdx="8" presStyleCnt="12"/>
      <dgm:spPr/>
      <dgm:t>
        <a:bodyPr/>
        <a:lstStyle/>
        <a:p>
          <a:endParaRPr lang="tr-TR"/>
        </a:p>
      </dgm:t>
    </dgm:pt>
    <dgm:pt modelId="{A6AAC74E-EC13-421B-9F9F-3AFDB1EF360B}" type="pres">
      <dgm:prSet presAssocID="{37885D42-CD28-48ED-93B9-2670503E548F}" presName="hierRoot2" presStyleCnt="0">
        <dgm:presLayoutVars>
          <dgm:hierBranch val="init"/>
        </dgm:presLayoutVars>
      </dgm:prSet>
      <dgm:spPr/>
      <dgm:t>
        <a:bodyPr/>
        <a:lstStyle/>
        <a:p>
          <a:endParaRPr lang="tr-TR"/>
        </a:p>
      </dgm:t>
    </dgm:pt>
    <dgm:pt modelId="{2E2184CC-5602-4013-9D7C-BAB8150EFA70}" type="pres">
      <dgm:prSet presAssocID="{37885D42-CD28-48ED-93B9-2670503E548F}" presName="rootComposite" presStyleCnt="0"/>
      <dgm:spPr/>
      <dgm:t>
        <a:bodyPr/>
        <a:lstStyle/>
        <a:p>
          <a:endParaRPr lang="tr-TR"/>
        </a:p>
      </dgm:t>
    </dgm:pt>
    <dgm:pt modelId="{0CC10EC4-4E45-4987-8CA6-883E706054D4}" type="pres">
      <dgm:prSet presAssocID="{37885D42-CD28-48ED-93B9-2670503E548F}" presName="rootText" presStyleLbl="node3" presStyleIdx="8" presStyleCnt="12" custScaleY="156327">
        <dgm:presLayoutVars>
          <dgm:chPref val="3"/>
        </dgm:presLayoutVars>
      </dgm:prSet>
      <dgm:spPr/>
      <dgm:t>
        <a:bodyPr/>
        <a:lstStyle/>
        <a:p>
          <a:endParaRPr lang="tr-TR"/>
        </a:p>
      </dgm:t>
    </dgm:pt>
    <dgm:pt modelId="{15085B45-3203-4C68-9314-76965485F95D}" type="pres">
      <dgm:prSet presAssocID="{37885D42-CD28-48ED-93B9-2670503E548F}" presName="rootConnector" presStyleLbl="node3" presStyleIdx="8" presStyleCnt="12"/>
      <dgm:spPr/>
      <dgm:t>
        <a:bodyPr/>
        <a:lstStyle/>
        <a:p>
          <a:endParaRPr lang="tr-TR"/>
        </a:p>
      </dgm:t>
    </dgm:pt>
    <dgm:pt modelId="{4772BAB9-FD6A-436B-BBD5-61B6DD10FF44}" type="pres">
      <dgm:prSet presAssocID="{37885D42-CD28-48ED-93B9-2670503E548F}" presName="hierChild4" presStyleCnt="0"/>
      <dgm:spPr/>
      <dgm:t>
        <a:bodyPr/>
        <a:lstStyle/>
        <a:p>
          <a:endParaRPr lang="tr-TR"/>
        </a:p>
      </dgm:t>
    </dgm:pt>
    <dgm:pt modelId="{183F4F7E-C05B-403D-98B9-2E2283268789}" type="pres">
      <dgm:prSet presAssocID="{37885D42-CD28-48ED-93B9-2670503E548F}" presName="hierChild5" presStyleCnt="0"/>
      <dgm:spPr/>
      <dgm:t>
        <a:bodyPr/>
        <a:lstStyle/>
        <a:p>
          <a:endParaRPr lang="tr-TR"/>
        </a:p>
      </dgm:t>
    </dgm:pt>
    <dgm:pt modelId="{D0A5D583-D1E9-46F3-BF1C-D382118A0F0B}" type="pres">
      <dgm:prSet presAssocID="{AE382448-FDC4-480E-84F0-02CF49C660F1}" presName="hierChild5" presStyleCnt="0"/>
      <dgm:spPr/>
      <dgm:t>
        <a:bodyPr/>
        <a:lstStyle/>
        <a:p>
          <a:endParaRPr lang="tr-TR"/>
        </a:p>
      </dgm:t>
    </dgm:pt>
    <dgm:pt modelId="{961D313A-4798-44C8-B21E-4AB70D6FD3E7}" type="pres">
      <dgm:prSet presAssocID="{201A8600-3A8B-4DDE-84D4-21881AC64650}" presName="Name37" presStyleLbl="parChTrans1D2" presStyleIdx="3" presStyleCnt="4"/>
      <dgm:spPr/>
      <dgm:t>
        <a:bodyPr/>
        <a:lstStyle/>
        <a:p>
          <a:endParaRPr lang="tr-TR"/>
        </a:p>
      </dgm:t>
    </dgm:pt>
    <dgm:pt modelId="{60E21EDC-C76B-489E-A186-8D5006C4DE11}" type="pres">
      <dgm:prSet presAssocID="{FF80E0A4-F812-4F75-9286-2C4FA5DAFF42}" presName="hierRoot2" presStyleCnt="0">
        <dgm:presLayoutVars>
          <dgm:hierBranch val="init"/>
        </dgm:presLayoutVars>
      </dgm:prSet>
      <dgm:spPr/>
      <dgm:t>
        <a:bodyPr/>
        <a:lstStyle/>
        <a:p>
          <a:endParaRPr lang="tr-TR"/>
        </a:p>
      </dgm:t>
    </dgm:pt>
    <dgm:pt modelId="{15CB7A16-57B0-4892-B97D-28E5EDB7F4DE}" type="pres">
      <dgm:prSet presAssocID="{FF80E0A4-F812-4F75-9286-2C4FA5DAFF42}" presName="rootComposite" presStyleCnt="0"/>
      <dgm:spPr/>
      <dgm:t>
        <a:bodyPr/>
        <a:lstStyle/>
        <a:p>
          <a:endParaRPr lang="tr-TR"/>
        </a:p>
      </dgm:t>
    </dgm:pt>
    <dgm:pt modelId="{A95D0718-48A6-4EF0-9254-97C136B74526}" type="pres">
      <dgm:prSet presAssocID="{FF80E0A4-F812-4F75-9286-2C4FA5DAFF42}" presName="rootText" presStyleLbl="node2" presStyleIdx="3" presStyleCnt="4">
        <dgm:presLayoutVars>
          <dgm:chPref val="3"/>
        </dgm:presLayoutVars>
      </dgm:prSet>
      <dgm:spPr/>
      <dgm:t>
        <a:bodyPr/>
        <a:lstStyle/>
        <a:p>
          <a:endParaRPr lang="tr-TR"/>
        </a:p>
      </dgm:t>
    </dgm:pt>
    <dgm:pt modelId="{232FE69E-62D5-4083-9D62-C20C35593470}" type="pres">
      <dgm:prSet presAssocID="{FF80E0A4-F812-4F75-9286-2C4FA5DAFF42}" presName="rootConnector" presStyleLbl="node2" presStyleIdx="3" presStyleCnt="4"/>
      <dgm:spPr/>
      <dgm:t>
        <a:bodyPr/>
        <a:lstStyle/>
        <a:p>
          <a:endParaRPr lang="tr-TR"/>
        </a:p>
      </dgm:t>
    </dgm:pt>
    <dgm:pt modelId="{D16EAA7E-7AB8-4272-A0F6-B8BEA8376543}" type="pres">
      <dgm:prSet presAssocID="{FF80E0A4-F812-4F75-9286-2C4FA5DAFF42}" presName="hierChild4" presStyleCnt="0"/>
      <dgm:spPr/>
      <dgm:t>
        <a:bodyPr/>
        <a:lstStyle/>
        <a:p>
          <a:endParaRPr lang="tr-TR"/>
        </a:p>
      </dgm:t>
    </dgm:pt>
    <dgm:pt modelId="{4BA5DCD4-F2AB-4286-9E15-5EFB6CB0A556}" type="pres">
      <dgm:prSet presAssocID="{EDBAB27A-5625-4757-A23E-10B33B5C4CDA}" presName="Name37" presStyleLbl="parChTrans1D3" presStyleIdx="9" presStyleCnt="12"/>
      <dgm:spPr/>
      <dgm:t>
        <a:bodyPr/>
        <a:lstStyle/>
        <a:p>
          <a:endParaRPr lang="tr-TR"/>
        </a:p>
      </dgm:t>
    </dgm:pt>
    <dgm:pt modelId="{AB1E88BD-F54F-48FA-8E92-98E45C55A656}" type="pres">
      <dgm:prSet presAssocID="{A34AD2CD-3478-42DB-A5E1-4D0F48A70BD6}" presName="hierRoot2" presStyleCnt="0">
        <dgm:presLayoutVars>
          <dgm:hierBranch val="init"/>
        </dgm:presLayoutVars>
      </dgm:prSet>
      <dgm:spPr/>
      <dgm:t>
        <a:bodyPr/>
        <a:lstStyle/>
        <a:p>
          <a:endParaRPr lang="tr-TR"/>
        </a:p>
      </dgm:t>
    </dgm:pt>
    <dgm:pt modelId="{84F3D277-06A6-4257-8CA0-0B1E4794351D}" type="pres">
      <dgm:prSet presAssocID="{A34AD2CD-3478-42DB-A5E1-4D0F48A70BD6}" presName="rootComposite" presStyleCnt="0"/>
      <dgm:spPr/>
      <dgm:t>
        <a:bodyPr/>
        <a:lstStyle/>
        <a:p>
          <a:endParaRPr lang="tr-TR"/>
        </a:p>
      </dgm:t>
    </dgm:pt>
    <dgm:pt modelId="{BC32E2F5-1B84-49BC-88FE-6E4D7DBBD002}" type="pres">
      <dgm:prSet presAssocID="{A34AD2CD-3478-42DB-A5E1-4D0F48A70BD6}" presName="rootText" presStyleLbl="node3" presStyleIdx="9" presStyleCnt="12" custScaleX="97169" custScaleY="165780">
        <dgm:presLayoutVars>
          <dgm:chPref val="3"/>
        </dgm:presLayoutVars>
      </dgm:prSet>
      <dgm:spPr/>
      <dgm:t>
        <a:bodyPr/>
        <a:lstStyle/>
        <a:p>
          <a:endParaRPr lang="tr-TR"/>
        </a:p>
      </dgm:t>
    </dgm:pt>
    <dgm:pt modelId="{784D3CFC-C6F3-44D9-BAC1-F2888DCC6E73}" type="pres">
      <dgm:prSet presAssocID="{A34AD2CD-3478-42DB-A5E1-4D0F48A70BD6}" presName="rootConnector" presStyleLbl="node3" presStyleIdx="9" presStyleCnt="12"/>
      <dgm:spPr/>
      <dgm:t>
        <a:bodyPr/>
        <a:lstStyle/>
        <a:p>
          <a:endParaRPr lang="tr-TR"/>
        </a:p>
      </dgm:t>
    </dgm:pt>
    <dgm:pt modelId="{ABACA7AF-5447-4C94-AB3D-E8D23427711C}" type="pres">
      <dgm:prSet presAssocID="{A34AD2CD-3478-42DB-A5E1-4D0F48A70BD6}" presName="hierChild4" presStyleCnt="0"/>
      <dgm:spPr/>
      <dgm:t>
        <a:bodyPr/>
        <a:lstStyle/>
        <a:p>
          <a:endParaRPr lang="tr-TR"/>
        </a:p>
      </dgm:t>
    </dgm:pt>
    <dgm:pt modelId="{A8D7C203-5248-46CB-A762-17147FFDBD91}" type="pres">
      <dgm:prSet presAssocID="{A34AD2CD-3478-42DB-A5E1-4D0F48A70BD6}" presName="hierChild5" presStyleCnt="0"/>
      <dgm:spPr/>
      <dgm:t>
        <a:bodyPr/>
        <a:lstStyle/>
        <a:p>
          <a:endParaRPr lang="tr-TR"/>
        </a:p>
      </dgm:t>
    </dgm:pt>
    <dgm:pt modelId="{5AA83CD1-72CB-4DB6-92D1-843028B915FA}" type="pres">
      <dgm:prSet presAssocID="{D8C8B5AD-2F78-4B9B-A6B6-A3E809E951FE}" presName="Name37" presStyleLbl="parChTrans1D3" presStyleIdx="10" presStyleCnt="12"/>
      <dgm:spPr/>
      <dgm:t>
        <a:bodyPr/>
        <a:lstStyle/>
        <a:p>
          <a:endParaRPr lang="tr-TR"/>
        </a:p>
      </dgm:t>
    </dgm:pt>
    <dgm:pt modelId="{AC2D0841-C603-4967-8DF9-50249ECEE511}" type="pres">
      <dgm:prSet presAssocID="{5551895B-8A26-4D56-9DB4-B03B2C2A030C}" presName="hierRoot2" presStyleCnt="0">
        <dgm:presLayoutVars>
          <dgm:hierBranch val="init"/>
        </dgm:presLayoutVars>
      </dgm:prSet>
      <dgm:spPr/>
      <dgm:t>
        <a:bodyPr/>
        <a:lstStyle/>
        <a:p>
          <a:endParaRPr lang="tr-TR"/>
        </a:p>
      </dgm:t>
    </dgm:pt>
    <dgm:pt modelId="{6A6597BB-7C80-4A13-A2C1-9934EF36BAC7}" type="pres">
      <dgm:prSet presAssocID="{5551895B-8A26-4D56-9DB4-B03B2C2A030C}" presName="rootComposite" presStyleCnt="0"/>
      <dgm:spPr/>
      <dgm:t>
        <a:bodyPr/>
        <a:lstStyle/>
        <a:p>
          <a:endParaRPr lang="tr-TR"/>
        </a:p>
      </dgm:t>
    </dgm:pt>
    <dgm:pt modelId="{E4EF4A1F-80D9-46F5-BE3C-6DF1ED210D9B}" type="pres">
      <dgm:prSet presAssocID="{5551895B-8A26-4D56-9DB4-B03B2C2A030C}" presName="rootText" presStyleLbl="node3" presStyleIdx="10" presStyleCnt="12" custScaleX="100052" custScaleY="148486" custLinFactNeighborX="-4748" custLinFactNeighborY="7471">
        <dgm:presLayoutVars>
          <dgm:chPref val="3"/>
        </dgm:presLayoutVars>
      </dgm:prSet>
      <dgm:spPr/>
      <dgm:t>
        <a:bodyPr/>
        <a:lstStyle/>
        <a:p>
          <a:endParaRPr lang="tr-TR"/>
        </a:p>
      </dgm:t>
    </dgm:pt>
    <dgm:pt modelId="{44037042-BB0A-4694-8467-E0E881086D97}" type="pres">
      <dgm:prSet presAssocID="{5551895B-8A26-4D56-9DB4-B03B2C2A030C}" presName="rootConnector" presStyleLbl="node3" presStyleIdx="10" presStyleCnt="12"/>
      <dgm:spPr/>
      <dgm:t>
        <a:bodyPr/>
        <a:lstStyle/>
        <a:p>
          <a:endParaRPr lang="tr-TR"/>
        </a:p>
      </dgm:t>
    </dgm:pt>
    <dgm:pt modelId="{D9A1AF55-94E5-48EB-A281-C1F74709B478}" type="pres">
      <dgm:prSet presAssocID="{5551895B-8A26-4D56-9DB4-B03B2C2A030C}" presName="hierChild4" presStyleCnt="0"/>
      <dgm:spPr/>
      <dgm:t>
        <a:bodyPr/>
        <a:lstStyle/>
        <a:p>
          <a:endParaRPr lang="tr-TR"/>
        </a:p>
      </dgm:t>
    </dgm:pt>
    <dgm:pt modelId="{000F3296-B4E7-4170-A2C1-B9263711E0BB}" type="pres">
      <dgm:prSet presAssocID="{5551895B-8A26-4D56-9DB4-B03B2C2A030C}" presName="hierChild5" presStyleCnt="0"/>
      <dgm:spPr/>
      <dgm:t>
        <a:bodyPr/>
        <a:lstStyle/>
        <a:p>
          <a:endParaRPr lang="tr-TR"/>
        </a:p>
      </dgm:t>
    </dgm:pt>
    <dgm:pt modelId="{7D6A01F6-4414-42D3-B5E3-537B21C4FB08}" type="pres">
      <dgm:prSet presAssocID="{BDBE9E32-8CC9-4058-AE37-9B1BD96BB2DB}" presName="Name37" presStyleLbl="parChTrans1D3" presStyleIdx="11" presStyleCnt="12"/>
      <dgm:spPr/>
      <dgm:t>
        <a:bodyPr/>
        <a:lstStyle/>
        <a:p>
          <a:endParaRPr lang="tr-TR"/>
        </a:p>
      </dgm:t>
    </dgm:pt>
    <dgm:pt modelId="{5D8051E8-E56F-48F3-9C53-846AC4CC27C5}" type="pres">
      <dgm:prSet presAssocID="{FDE9C50B-DF50-4F46-96CD-EB8ECBC276DC}" presName="hierRoot2" presStyleCnt="0">
        <dgm:presLayoutVars>
          <dgm:hierBranch val="init"/>
        </dgm:presLayoutVars>
      </dgm:prSet>
      <dgm:spPr/>
      <dgm:t>
        <a:bodyPr/>
        <a:lstStyle/>
        <a:p>
          <a:endParaRPr lang="tr-TR"/>
        </a:p>
      </dgm:t>
    </dgm:pt>
    <dgm:pt modelId="{C51E9EFE-036C-40FA-AAA1-43DB04924EE2}" type="pres">
      <dgm:prSet presAssocID="{FDE9C50B-DF50-4F46-96CD-EB8ECBC276DC}" presName="rootComposite" presStyleCnt="0"/>
      <dgm:spPr/>
      <dgm:t>
        <a:bodyPr/>
        <a:lstStyle/>
        <a:p>
          <a:endParaRPr lang="tr-TR"/>
        </a:p>
      </dgm:t>
    </dgm:pt>
    <dgm:pt modelId="{0D8F6B49-901A-48A0-BAF6-1D69FA470237}" type="pres">
      <dgm:prSet presAssocID="{FDE9C50B-DF50-4F46-96CD-EB8ECBC276DC}" presName="rootText" presStyleLbl="node3" presStyleIdx="11" presStyleCnt="12">
        <dgm:presLayoutVars>
          <dgm:chPref val="3"/>
        </dgm:presLayoutVars>
      </dgm:prSet>
      <dgm:spPr/>
      <dgm:t>
        <a:bodyPr/>
        <a:lstStyle/>
        <a:p>
          <a:endParaRPr lang="tr-TR"/>
        </a:p>
      </dgm:t>
    </dgm:pt>
    <dgm:pt modelId="{E86E61D0-17A5-40FE-ACAE-B399C42B0E0C}" type="pres">
      <dgm:prSet presAssocID="{FDE9C50B-DF50-4F46-96CD-EB8ECBC276DC}" presName="rootConnector" presStyleLbl="node3" presStyleIdx="11" presStyleCnt="12"/>
      <dgm:spPr/>
      <dgm:t>
        <a:bodyPr/>
        <a:lstStyle/>
        <a:p>
          <a:endParaRPr lang="tr-TR"/>
        </a:p>
      </dgm:t>
    </dgm:pt>
    <dgm:pt modelId="{141646C9-43FE-4377-A7C6-4A5B3EF83D76}" type="pres">
      <dgm:prSet presAssocID="{FDE9C50B-DF50-4F46-96CD-EB8ECBC276DC}" presName="hierChild4" presStyleCnt="0"/>
      <dgm:spPr/>
      <dgm:t>
        <a:bodyPr/>
        <a:lstStyle/>
        <a:p>
          <a:endParaRPr lang="tr-TR"/>
        </a:p>
      </dgm:t>
    </dgm:pt>
    <dgm:pt modelId="{3BF797C2-7DC5-4A35-9E6D-062053B446AF}" type="pres">
      <dgm:prSet presAssocID="{FDE9C50B-DF50-4F46-96CD-EB8ECBC276DC}" presName="hierChild5" presStyleCnt="0"/>
      <dgm:spPr/>
      <dgm:t>
        <a:bodyPr/>
        <a:lstStyle/>
        <a:p>
          <a:endParaRPr lang="tr-TR"/>
        </a:p>
      </dgm:t>
    </dgm:pt>
    <dgm:pt modelId="{AC5EEF99-1EFD-49EA-A987-452BF2A17AFE}" type="pres">
      <dgm:prSet presAssocID="{FF80E0A4-F812-4F75-9286-2C4FA5DAFF42}" presName="hierChild5" presStyleCnt="0"/>
      <dgm:spPr/>
      <dgm:t>
        <a:bodyPr/>
        <a:lstStyle/>
        <a:p>
          <a:endParaRPr lang="tr-TR"/>
        </a:p>
      </dgm:t>
    </dgm:pt>
    <dgm:pt modelId="{399C3AB4-66EC-4BAE-A0C3-AC526314D66B}" type="pres">
      <dgm:prSet presAssocID="{796748BA-D559-4F81-88B9-BFD12054DEEC}" presName="hierChild3" presStyleCnt="0"/>
      <dgm:spPr/>
      <dgm:t>
        <a:bodyPr/>
        <a:lstStyle/>
        <a:p>
          <a:endParaRPr lang="tr-TR"/>
        </a:p>
      </dgm:t>
    </dgm:pt>
  </dgm:ptLst>
  <dgm:cxnLst>
    <dgm:cxn modelId="{D8E17E85-B1A6-4AEB-907C-697BEF78D54F}" type="presOf" srcId="{FF80E0A4-F812-4F75-9286-2C4FA5DAFF42}" destId="{A95D0718-48A6-4EF0-9254-97C136B74526}" srcOrd="0" destOrd="0" presId="urn:microsoft.com/office/officeart/2005/8/layout/orgChart1"/>
    <dgm:cxn modelId="{05896087-E59E-412F-AA04-FAC9942B9C04}" srcId="{E48E7CF6-5DA7-4FC1-89D2-3A7BAFF08FA8}" destId="{80D03E89-CC73-4F27-A566-4F77462E7FF0}" srcOrd="0" destOrd="0" parTransId="{A84B9829-3BA9-4180-8C8A-33C70FCE83DF}" sibTransId="{64F6E061-46AA-4720-8737-88243C3A6258}"/>
    <dgm:cxn modelId="{DC4646AB-BA06-4A43-BCB3-FB3D3BC19D41}" type="presOf" srcId="{F3634FE8-682D-4632-814A-01DA0D739841}" destId="{C1E4B4BC-A10A-4A3F-B400-2825877A2021}" srcOrd="0" destOrd="0" presId="urn:microsoft.com/office/officeart/2005/8/layout/orgChart1"/>
    <dgm:cxn modelId="{CFF629AA-06B8-4CDC-BB8D-CED0C5FF18B6}" srcId="{E48E7CF6-5DA7-4FC1-89D2-3A7BAFF08FA8}" destId="{B46B4636-B31A-4331-8BB6-59272E400D60}" srcOrd="3" destOrd="0" parTransId="{C6025CC3-C74B-4A9F-BA42-64C7BCADC3B7}" sibTransId="{021F41A4-A984-4B31-8767-997BB7787CFB}"/>
    <dgm:cxn modelId="{758A9390-8D18-4B96-98C5-0A0205748E7B}" srcId="{796748BA-D559-4F81-88B9-BFD12054DEEC}" destId="{FF80E0A4-F812-4F75-9286-2C4FA5DAFF42}" srcOrd="3" destOrd="0" parTransId="{201A8600-3A8B-4DDE-84D4-21881AC64650}" sibTransId="{5AA2017E-F952-43E2-976F-2F7BB42FE143}"/>
    <dgm:cxn modelId="{9B95AD42-7C3F-449C-806A-FD0764AB914C}" srcId="{D1854CC2-8E57-4110-B8A5-7C72CF6CD82F}" destId="{D6F684D3-F57A-4D6D-9C09-BEEE85051D1E}" srcOrd="2" destOrd="0" parTransId="{12A99798-46BD-4AE5-9B82-04A56723E2D6}" sibTransId="{A774867D-3277-4F62-A166-54EBCAC704D6}"/>
    <dgm:cxn modelId="{682DDEA8-9995-465D-AA8B-5CB182739863}" srcId="{D6F684D3-F57A-4D6D-9C09-BEEE85051D1E}" destId="{EA856A1A-9B1B-4524-8B91-4B2358EAECE1}" srcOrd="1" destOrd="0" parTransId="{F3634FE8-682D-4632-814A-01DA0D739841}" sibTransId="{309D259E-AD59-46CA-8478-E8D2F97D0EAB}"/>
    <dgm:cxn modelId="{4AFC96DF-08A5-4278-AEC8-3C391C0D31D1}" srcId="{D1854CC2-8E57-4110-B8A5-7C72CF6CD82F}" destId="{0D658B92-8E53-4F10-9FD1-AB88C653E07C}" srcOrd="0" destOrd="0" parTransId="{3AD6BD41-A621-4023-A6ED-88BE40E4E2CA}" sibTransId="{524BB49D-1D58-43A7-BDB9-0DDD4D0507CD}"/>
    <dgm:cxn modelId="{4983C796-41BD-42F5-874C-3B9CF15AAE87}" type="presOf" srcId="{3AD6BD41-A621-4023-A6ED-88BE40E4E2CA}" destId="{C8A8E184-F2E6-4E0A-9157-EB71E5939568}" srcOrd="0" destOrd="0" presId="urn:microsoft.com/office/officeart/2005/8/layout/orgChart1"/>
    <dgm:cxn modelId="{097650DC-34CB-43A8-A81B-A428C6620F5E}" type="presOf" srcId="{8F15EBE5-17B3-4AD2-AEA9-494353BE8ED7}" destId="{2A174168-8AA7-4DBF-B75C-125C49C36A88}" srcOrd="1" destOrd="0" presId="urn:microsoft.com/office/officeart/2005/8/layout/orgChart1"/>
    <dgm:cxn modelId="{AE085488-1E22-46C9-A38F-373D23FB977D}" type="presOf" srcId="{99810646-327E-422A-B679-32C0B384E7D7}" destId="{5628DC5E-2B7B-438D-99A5-72BB05EECABA}" srcOrd="0" destOrd="0" presId="urn:microsoft.com/office/officeart/2005/8/layout/orgChart1"/>
    <dgm:cxn modelId="{7CBE241A-5BE1-489E-9EC1-B64F67F8AB37}" type="presOf" srcId="{EA856A1A-9B1B-4524-8B91-4B2358EAECE1}" destId="{86C4A460-0CB3-42E3-BCC9-1EF703C25014}" srcOrd="1" destOrd="0" presId="urn:microsoft.com/office/officeart/2005/8/layout/orgChart1"/>
    <dgm:cxn modelId="{8521A8CE-ADDA-4E3A-8B37-02AEF9D3CC0E}" type="presOf" srcId="{3E1C391A-823A-4D9B-BF3A-179751AF285D}" destId="{9ACEE209-3B3B-42B0-A5AB-70D92CC5126F}" srcOrd="1" destOrd="0" presId="urn:microsoft.com/office/officeart/2005/8/layout/orgChart1"/>
    <dgm:cxn modelId="{C5D92AE0-9305-47A0-AB82-46F062C4FAF4}" srcId="{D1854CC2-8E57-4110-B8A5-7C72CF6CD82F}" destId="{E48E7CF6-5DA7-4FC1-89D2-3A7BAFF08FA8}" srcOrd="1" destOrd="0" parTransId="{B729B891-405D-424B-AE80-F61071F11FAA}" sibTransId="{2ED8E57C-538F-4347-A884-B03D5FD88303}"/>
    <dgm:cxn modelId="{6EE6E9FA-4E48-4395-97F5-186F2E7EC4CF}" srcId="{99810646-327E-422A-B679-32C0B384E7D7}" destId="{796748BA-D559-4F81-88B9-BFD12054DEEC}" srcOrd="0" destOrd="0" parTransId="{DB88216F-3C2A-4BDA-B6A1-3806932140D4}" sibTransId="{6232EF62-D2DB-4780-B08A-22B9FF885A2B}"/>
    <dgm:cxn modelId="{ED63A635-BCB9-4857-ABF8-65ECE9C5C176}" srcId="{8C5C8E4A-D4C5-4D65-B5AC-8D5341B824E3}" destId="{FE6CB1DF-9FFC-4820-B2D0-5B5E397BADBB}" srcOrd="1" destOrd="0" parTransId="{7FB6BFFA-3C65-4D45-890A-85988D42380D}" sibTransId="{27076E62-D8CD-4016-ACCF-D3A26399F915}"/>
    <dgm:cxn modelId="{18BAF03A-640F-4B82-9949-84132532CDBE}" type="presOf" srcId="{796748BA-D559-4F81-88B9-BFD12054DEEC}" destId="{9E67B92A-55EA-406C-9F03-CDECABC7C1AD}" srcOrd="1" destOrd="0" presId="urn:microsoft.com/office/officeart/2005/8/layout/orgChart1"/>
    <dgm:cxn modelId="{B4FC79B1-5101-4CC2-9A25-CAE2DCE9A907}" type="presOf" srcId="{F1CFD60B-8539-408E-880D-7D8647A15C4C}" destId="{378A7462-6544-4CE3-BDBD-5EB88684F3E0}" srcOrd="0" destOrd="0" presId="urn:microsoft.com/office/officeart/2005/8/layout/orgChart1"/>
    <dgm:cxn modelId="{8D8885EE-303A-4E8B-A3A8-F333D399CCE1}" srcId="{AE382448-FDC4-480E-84F0-02CF49C660F1}" destId="{288D2F02-8F34-4214-B48E-DE3264690DC4}" srcOrd="0" destOrd="0" parTransId="{BACB0A32-C6BA-43F7-B420-D9A31E7DE9D5}" sibTransId="{21A5DAB2-6411-489F-A18D-841FBBB84E9D}"/>
    <dgm:cxn modelId="{1D331DC9-6F5C-4D64-9313-957075E391E6}" srcId="{FF80E0A4-F812-4F75-9286-2C4FA5DAFF42}" destId="{FDE9C50B-DF50-4F46-96CD-EB8ECBC276DC}" srcOrd="2" destOrd="0" parTransId="{BDBE9E32-8CC9-4058-AE37-9B1BD96BB2DB}" sibTransId="{43273C16-06A1-47DA-A550-F6A395F603BE}"/>
    <dgm:cxn modelId="{50216A15-397E-4038-9529-F987FF8D2FF6}" type="presOf" srcId="{FE6CB1DF-9FFC-4820-B2D0-5B5E397BADBB}" destId="{2FAD4AE5-D25B-4205-A018-CF8F76DA75D0}" srcOrd="0" destOrd="0" presId="urn:microsoft.com/office/officeart/2005/8/layout/orgChart1"/>
    <dgm:cxn modelId="{39FC1FFF-B2F3-41F8-B7A9-AD8714D29D7F}" type="presOf" srcId="{14070A42-93A4-40BA-84A0-052159DEE400}" destId="{75CF201A-5B28-44C4-B31C-FB83ACBFB05A}" srcOrd="1" destOrd="0" presId="urn:microsoft.com/office/officeart/2005/8/layout/orgChart1"/>
    <dgm:cxn modelId="{E2929B0A-ADD9-4CE7-A7F9-6D06233ECFD6}" type="presOf" srcId="{60B71208-2ED5-46FD-80FD-985FF5B45752}" destId="{9992D8E3-5EE7-4179-94D2-6A7029008548}" srcOrd="1" destOrd="0" presId="urn:microsoft.com/office/officeart/2005/8/layout/orgChart1"/>
    <dgm:cxn modelId="{A154F9CE-9AD9-4409-8EEB-1F9DD5C2A2D2}" type="presOf" srcId="{7CD27F57-1F1D-4262-92AD-C3717FF8DD2C}" destId="{801E054B-E5E0-42A5-B478-30FAC60EBC18}" srcOrd="1" destOrd="0" presId="urn:microsoft.com/office/officeart/2005/8/layout/orgChart1"/>
    <dgm:cxn modelId="{1D2E9AD2-25BB-4D14-8C7A-F2C1F730A5A0}" type="presOf" srcId="{E8A49C42-F498-4D5B-A5BB-E91AB756205A}" destId="{99405FCA-C4BA-4F5D-9300-8E5630910DFA}" srcOrd="0" destOrd="0" presId="urn:microsoft.com/office/officeart/2005/8/layout/orgChart1"/>
    <dgm:cxn modelId="{7604EF95-E70D-40DE-8283-391F9306EF19}" type="presOf" srcId="{288D2F02-8F34-4214-B48E-DE3264690DC4}" destId="{B5CADC76-7635-46AD-A27F-F7CC09E4715E}" srcOrd="1" destOrd="0" presId="urn:microsoft.com/office/officeart/2005/8/layout/orgChart1"/>
    <dgm:cxn modelId="{1E64203F-F7F0-4F4A-8590-5D3F04654CE3}" type="presOf" srcId="{201A8600-3A8B-4DDE-84D4-21881AC64650}" destId="{961D313A-4798-44C8-B21E-4AB70D6FD3E7}" srcOrd="0" destOrd="0" presId="urn:microsoft.com/office/officeart/2005/8/layout/orgChart1"/>
    <dgm:cxn modelId="{CD6221F5-AC30-4A94-977E-D60E8AB94104}" type="presOf" srcId="{8C5C8E4A-D4C5-4D65-B5AC-8D5341B824E3}" destId="{79FBA22F-1431-4F99-A82B-28362BF11D84}" srcOrd="0" destOrd="0" presId="urn:microsoft.com/office/officeart/2005/8/layout/orgChart1"/>
    <dgm:cxn modelId="{29914A92-3A4B-4C4B-B5D6-71FFA00B35FE}" type="presOf" srcId="{B46B4636-B31A-4331-8BB6-59272E400D60}" destId="{361D1E5F-65CC-4549-89EE-9DEDFE5B29EB}" srcOrd="0" destOrd="0" presId="urn:microsoft.com/office/officeart/2005/8/layout/orgChart1"/>
    <dgm:cxn modelId="{28336939-6414-47E6-B625-F9218797F4EB}" type="presOf" srcId="{2E8A0456-502F-445C-B5FC-C760DD37530B}" destId="{E00FA8F9-536D-4618-916C-BB07D444E03B}" srcOrd="0" destOrd="0" presId="urn:microsoft.com/office/officeart/2005/8/layout/orgChart1"/>
    <dgm:cxn modelId="{1EA36F04-33DC-411F-AA95-847E66321288}" type="presOf" srcId="{EA856A1A-9B1B-4524-8B91-4B2358EAECE1}" destId="{76E94A08-1C56-4A85-805C-99D6FBA88D9F}" srcOrd="0" destOrd="0" presId="urn:microsoft.com/office/officeart/2005/8/layout/orgChart1"/>
    <dgm:cxn modelId="{F7C40DDE-D96E-49B6-8A22-8576A792DE78}" srcId="{FE6CB1DF-9FFC-4820-B2D0-5B5E397BADBB}" destId="{7CD27F57-1F1D-4262-92AD-C3717FF8DD2C}" srcOrd="0" destOrd="0" parTransId="{F1CFD60B-8539-408E-880D-7D8647A15C4C}" sibTransId="{ACB3B048-1BB6-4B74-BC56-24FE900833C6}"/>
    <dgm:cxn modelId="{65DE4D6A-DBEA-4B32-8B42-72D18C28B57A}" type="presOf" srcId="{BCF7AF12-8E46-417B-8688-8C8CE15DDD48}" destId="{458C1D40-6D62-44D1-90F7-227D9AF00511}" srcOrd="0" destOrd="0" presId="urn:microsoft.com/office/officeart/2005/8/layout/orgChart1"/>
    <dgm:cxn modelId="{5701F55B-44C6-4191-B90B-6B596385F769}" srcId="{796748BA-D559-4F81-88B9-BFD12054DEEC}" destId="{AE382448-FDC4-480E-84F0-02CF49C660F1}" srcOrd="2" destOrd="0" parTransId="{E8A49C42-F498-4D5B-A5BB-E91AB756205A}" sibTransId="{B0B5441E-50B8-4684-88E3-5302B481DE39}"/>
    <dgm:cxn modelId="{21AE4C43-6EBD-45C0-A77A-CF28ECDAB9A9}" type="presOf" srcId="{F1EDA25C-9748-4245-B229-703C8FEA14AD}" destId="{0F103419-BB2F-4116-893F-8EC9CB7A888B}" srcOrd="0" destOrd="0" presId="urn:microsoft.com/office/officeart/2005/8/layout/orgChart1"/>
    <dgm:cxn modelId="{9385951E-86BB-4BDE-8A06-DC667042612D}" type="presOf" srcId="{BB3FCDD6-62F5-4950-B9C3-E5F24D6379DD}" destId="{26883EBD-0ABC-429C-98E1-66D7EF5826D7}" srcOrd="0" destOrd="0" presId="urn:microsoft.com/office/officeart/2005/8/layout/orgChart1"/>
    <dgm:cxn modelId="{85F76C57-F474-418C-A70C-C17E3012EE9D}" type="presOf" srcId="{5551895B-8A26-4D56-9DB4-B03B2C2A030C}" destId="{E4EF4A1F-80D9-46F5-BE3C-6DF1ED210D9B}" srcOrd="0" destOrd="0" presId="urn:microsoft.com/office/officeart/2005/8/layout/orgChart1"/>
    <dgm:cxn modelId="{B98B673A-BEAB-4770-8D72-08FA363261D0}" type="presOf" srcId="{FF80E0A4-F812-4F75-9286-2C4FA5DAFF42}" destId="{232FE69E-62D5-4083-9D62-C20C35593470}" srcOrd="1" destOrd="0" presId="urn:microsoft.com/office/officeart/2005/8/layout/orgChart1"/>
    <dgm:cxn modelId="{2B5C3B5E-9751-4999-BC03-88B62033AB13}" type="presOf" srcId="{5551895B-8A26-4D56-9DB4-B03B2C2A030C}" destId="{44037042-BB0A-4694-8467-E0E881086D97}" srcOrd="1" destOrd="0" presId="urn:microsoft.com/office/officeart/2005/8/layout/orgChart1"/>
    <dgm:cxn modelId="{03BF622C-A7D8-4695-A27C-91B7F231498C}" type="presOf" srcId="{EDBAB27A-5625-4757-A23E-10B33B5C4CDA}" destId="{4BA5DCD4-F2AB-4286-9E15-5EFB6CB0A556}" srcOrd="0" destOrd="0" presId="urn:microsoft.com/office/officeart/2005/8/layout/orgChart1"/>
    <dgm:cxn modelId="{C4FFC20E-3B73-4CB9-BFE5-C24AD161D1BA}" type="presOf" srcId="{0D658B92-8E53-4F10-9FD1-AB88C653E07C}" destId="{C634F295-C5BB-4D6F-852A-8B143975B8A9}" srcOrd="0" destOrd="0" presId="urn:microsoft.com/office/officeart/2005/8/layout/orgChart1"/>
    <dgm:cxn modelId="{0936334B-E441-42C0-BBB7-3CFF0962C6C6}" type="presOf" srcId="{D6F684D3-F57A-4D6D-9C09-BEEE85051D1E}" destId="{DF297EC6-AEC8-4B35-9185-3E0CABE54388}" srcOrd="1" destOrd="0" presId="urn:microsoft.com/office/officeart/2005/8/layout/orgChart1"/>
    <dgm:cxn modelId="{18B1EDEF-FDD9-4E8D-8F26-BD4B898942E7}" type="presOf" srcId="{68BE0525-1926-49F7-B1EA-EDA60DD9C5CC}" destId="{04ADB987-0F6A-4CC9-B7AA-31F452B107FC}" srcOrd="0" destOrd="0" presId="urn:microsoft.com/office/officeart/2005/8/layout/orgChart1"/>
    <dgm:cxn modelId="{6B173DF1-3887-434B-A3F0-82351247DD86}" srcId="{AE382448-FDC4-480E-84F0-02CF49C660F1}" destId="{3E1C391A-823A-4D9B-BF3A-179751AF285D}" srcOrd="1" destOrd="0" parTransId="{F1EDA25C-9748-4245-B229-703C8FEA14AD}" sibTransId="{8205A381-519C-43B3-BDD7-4FC7FB11D752}"/>
    <dgm:cxn modelId="{A4CE2E03-C9FC-4053-8171-967BBACFB83C}" type="presOf" srcId="{60B71208-2ED5-46FD-80FD-985FF5B45752}" destId="{93234553-ED2C-4120-AE39-0EAA3BA78FB9}" srcOrd="0" destOrd="0" presId="urn:microsoft.com/office/officeart/2005/8/layout/orgChart1"/>
    <dgm:cxn modelId="{DAF29BED-184D-4CD1-BCB0-8B68F1C7884F}" type="presOf" srcId="{80D03E89-CC73-4F27-A566-4F77462E7FF0}" destId="{43C0787B-C96E-4C42-ACC2-2772044CA6EA}" srcOrd="0" destOrd="0" presId="urn:microsoft.com/office/officeart/2005/8/layout/orgChart1"/>
    <dgm:cxn modelId="{09B762D0-F2B8-4D6B-9D7F-A9FAAEC7CEEB}" type="presOf" srcId="{C1D3BC39-34DB-429F-A0CB-69D78EF58711}" destId="{B563A7C9-28FF-4037-92E5-EC255F3E9A82}" srcOrd="0" destOrd="0" presId="urn:microsoft.com/office/officeart/2005/8/layout/orgChart1"/>
    <dgm:cxn modelId="{A9260479-CB03-4893-A8C6-C7C33AE43510}" srcId="{796748BA-D559-4F81-88B9-BFD12054DEEC}" destId="{8C5C8E4A-D4C5-4D65-B5AC-8D5341B824E3}" srcOrd="0" destOrd="0" parTransId="{4CA05846-D758-425F-A5E7-699A226F31FB}" sibTransId="{9D5AD5BB-0487-46C7-9AC0-CAA152514B9A}"/>
    <dgm:cxn modelId="{0640CC95-EBF6-4612-A652-098D8F557AFD}" srcId="{FF80E0A4-F812-4F75-9286-2C4FA5DAFF42}" destId="{A34AD2CD-3478-42DB-A5E1-4D0F48A70BD6}" srcOrd="0" destOrd="0" parTransId="{EDBAB27A-5625-4757-A23E-10B33B5C4CDA}" sibTransId="{B0E42533-A690-4EC9-9F62-660A5C01D8DB}"/>
    <dgm:cxn modelId="{8B047551-D0F2-4AF9-ACF6-8ED5FB046D6C}" type="presOf" srcId="{4CA05846-D758-425F-A5E7-699A226F31FB}" destId="{6221ADF2-9C13-4334-BD91-A2F80BF67608}" srcOrd="0" destOrd="0" presId="urn:microsoft.com/office/officeart/2005/8/layout/orgChart1"/>
    <dgm:cxn modelId="{28F183DC-559A-474D-92E1-4FB47A963EF2}" type="presOf" srcId="{A096F64E-EB91-4BEE-895B-05362428A042}" destId="{5442E965-5E2C-415A-9444-5485B0CD6B81}" srcOrd="0" destOrd="0" presId="urn:microsoft.com/office/officeart/2005/8/layout/orgChart1"/>
    <dgm:cxn modelId="{E53A8462-2BC6-4B3D-9F5D-0919D57535E2}" type="presOf" srcId="{A34AD2CD-3478-42DB-A5E1-4D0F48A70BD6}" destId="{784D3CFC-C6F3-44D9-BAC1-F2888DCC6E73}" srcOrd="1" destOrd="0" presId="urn:microsoft.com/office/officeart/2005/8/layout/orgChart1"/>
    <dgm:cxn modelId="{264320DD-3EEC-4F49-B24B-E7C0AE0F9320}" srcId="{FE6CB1DF-9FFC-4820-B2D0-5B5E397BADBB}" destId="{8F15EBE5-17B3-4AD2-AEA9-494353BE8ED7}" srcOrd="1" destOrd="0" parTransId="{E18E3CB3-C827-434A-ADA5-697AB1A70934}" sibTransId="{0D63868D-7EAB-43DA-A825-D3FE34FA8537}"/>
    <dgm:cxn modelId="{C88CA00C-5A56-49B6-94DB-2A21CBBFF996}" type="presOf" srcId="{7CD27F57-1F1D-4262-92AD-C3717FF8DD2C}" destId="{8DD7CAD5-550B-41B8-9D4B-21669490CD84}" srcOrd="0" destOrd="0" presId="urn:microsoft.com/office/officeart/2005/8/layout/orgChart1"/>
    <dgm:cxn modelId="{723A3E50-48D5-4666-A48A-B850415AB588}" type="presOf" srcId="{0D658B92-8E53-4F10-9FD1-AB88C653E07C}" destId="{FFBCE83C-C847-46F4-B43D-1CBCAEB71CE7}" srcOrd="1" destOrd="0" presId="urn:microsoft.com/office/officeart/2005/8/layout/orgChart1"/>
    <dgm:cxn modelId="{88912100-9AEB-43FE-B306-C7DDB9918575}" type="presOf" srcId="{288D2F02-8F34-4214-B48E-DE3264690DC4}" destId="{90AA5678-DEAB-42F9-947C-2503657DA162}" srcOrd="0" destOrd="0" presId="urn:microsoft.com/office/officeart/2005/8/layout/orgChart1"/>
    <dgm:cxn modelId="{4DAF32D1-7484-4C15-9DD4-0083ED5E346C}" type="presOf" srcId="{8F15EBE5-17B3-4AD2-AEA9-494353BE8ED7}" destId="{21BD222D-EDDD-4FD0-AE4A-6CDBC33E91F4}" srcOrd="0" destOrd="0" presId="urn:microsoft.com/office/officeart/2005/8/layout/orgChart1"/>
    <dgm:cxn modelId="{2E56223B-CDB6-4195-95E4-EC1FF01E4014}" srcId="{8C5C8E4A-D4C5-4D65-B5AC-8D5341B824E3}" destId="{9AC63F1C-0231-4C98-90AF-2C8907872DDD}" srcOrd="0" destOrd="0" parTransId="{C1D3BC39-34DB-429F-A0CB-69D78EF58711}" sibTransId="{D6201690-8DDD-4A59-93FF-D01650A1F35A}"/>
    <dgm:cxn modelId="{05179DE7-2238-42C5-9D2F-6E1DD3E70A82}" type="presOf" srcId="{C6025CC3-C74B-4A9F-BA42-64C7BCADC3B7}" destId="{704DD520-9C35-4A3D-AEF2-99EE1C1AC28A}" srcOrd="0" destOrd="0" presId="urn:microsoft.com/office/officeart/2005/8/layout/orgChart1"/>
    <dgm:cxn modelId="{EDDCBE68-3E72-41A7-9737-A239D3C9F59B}" type="presOf" srcId="{8C5C8E4A-D4C5-4D65-B5AC-8D5341B824E3}" destId="{333BA968-7D70-4132-AD59-74A657B33916}" srcOrd="1" destOrd="0" presId="urn:microsoft.com/office/officeart/2005/8/layout/orgChart1"/>
    <dgm:cxn modelId="{7065D4AF-35CE-41B8-AD4F-3A8AE3C3F378}" type="presOf" srcId="{B46B4636-B31A-4331-8BB6-59272E400D60}" destId="{470CAEB9-3266-428B-99A4-89334F959244}" srcOrd="1" destOrd="0" presId="urn:microsoft.com/office/officeart/2005/8/layout/orgChart1"/>
    <dgm:cxn modelId="{7731EF32-7CA2-4E64-B04C-AF7DAAEE11B6}" type="presOf" srcId="{AE382448-FDC4-480E-84F0-02CF49C660F1}" destId="{600D314E-3A61-4FE7-81B9-16B50D3025BC}" srcOrd="1" destOrd="0" presId="urn:microsoft.com/office/officeart/2005/8/layout/orgChart1"/>
    <dgm:cxn modelId="{1784FD8A-E727-4FD6-9566-983F7D47A109}" type="presOf" srcId="{FDE9C50B-DF50-4F46-96CD-EB8ECBC276DC}" destId="{E86E61D0-17A5-40FE-ACAE-B399C42B0E0C}" srcOrd="1" destOrd="0" presId="urn:microsoft.com/office/officeart/2005/8/layout/orgChart1"/>
    <dgm:cxn modelId="{B98A4FEF-9FE8-43C6-8662-B5BD53802ABC}" type="presOf" srcId="{E1D87310-B35A-4183-9F7B-5A49AABEE49A}" destId="{EB05D285-649A-497A-8917-AB2A76386073}" srcOrd="0" destOrd="0" presId="urn:microsoft.com/office/officeart/2005/8/layout/orgChart1"/>
    <dgm:cxn modelId="{DF817451-5B59-417B-A135-1DC8511922B3}" srcId="{796748BA-D559-4F81-88B9-BFD12054DEEC}" destId="{D1854CC2-8E57-4110-B8A5-7C72CF6CD82F}" srcOrd="1" destOrd="0" parTransId="{BB3FCDD6-62F5-4950-B9C3-E5F24D6379DD}" sibTransId="{5F550509-E379-4559-B0D5-ACDF0AC6DE47}"/>
    <dgm:cxn modelId="{48DFFE14-9804-4D63-9AC3-C4D67F6A97BB}" type="presOf" srcId="{12A99798-46BD-4AE5-9B82-04A56723E2D6}" destId="{7FED4C78-6BF8-409D-B912-921DFF91F729}" srcOrd="0" destOrd="0" presId="urn:microsoft.com/office/officeart/2005/8/layout/orgChart1"/>
    <dgm:cxn modelId="{BC9F6468-3451-405E-87DC-D3E05E821FF0}" srcId="{E48E7CF6-5DA7-4FC1-89D2-3A7BAFF08FA8}" destId="{A096F64E-EB91-4BEE-895B-05362428A042}" srcOrd="1" destOrd="0" parTransId="{9B186E6E-99F2-4484-9F00-A9FF319F6658}" sibTransId="{F379B7C1-E110-43FF-8BCF-4CC10332BD66}"/>
    <dgm:cxn modelId="{7B76BB40-7511-4C3F-9B49-C42C08EF0BFF}" type="presOf" srcId="{BACB0A32-C6BA-43F7-B420-D9A31E7DE9D5}" destId="{990606B8-1962-432A-AD97-F932EE20A53F}" srcOrd="0" destOrd="0" presId="urn:microsoft.com/office/officeart/2005/8/layout/orgChart1"/>
    <dgm:cxn modelId="{0BCDCD86-4EAA-42D9-8C27-E78C96598048}" type="presOf" srcId="{68BE0525-1926-49F7-B1EA-EDA60DD9C5CC}" destId="{D68692C7-0029-4934-91E0-CC5D54711C4B}" srcOrd="1" destOrd="0" presId="urn:microsoft.com/office/officeart/2005/8/layout/orgChart1"/>
    <dgm:cxn modelId="{C7B38CF9-BCB3-4E66-AB74-4D33941D081A}" type="presOf" srcId="{A84B9829-3BA9-4180-8C8A-33C70FCE83DF}" destId="{064F80B5-F042-4281-8293-B86F1D3A9EBB}" srcOrd="0" destOrd="0" presId="urn:microsoft.com/office/officeart/2005/8/layout/orgChart1"/>
    <dgm:cxn modelId="{E5E53C86-B497-4EA4-8ED4-4C4D1E3B283A}" type="presOf" srcId="{A096F64E-EB91-4BEE-895B-05362428A042}" destId="{B1F32B10-1817-4004-BF07-E51832686E8D}" srcOrd="1" destOrd="0" presId="urn:microsoft.com/office/officeart/2005/8/layout/orgChart1"/>
    <dgm:cxn modelId="{ED73B2D9-1D29-4FB1-AC7D-C4096D70E0D0}" type="presOf" srcId="{14070A42-93A4-40BA-84A0-052159DEE400}" destId="{896090AD-E9BD-4BB6-AC59-164489274368}" srcOrd="0" destOrd="0" presId="urn:microsoft.com/office/officeart/2005/8/layout/orgChart1"/>
    <dgm:cxn modelId="{B4B920CF-EC6C-4AFB-9C27-9FEDB5C1401A}" type="presOf" srcId="{B729B891-405D-424B-AE80-F61071F11FAA}" destId="{0A6E4626-9349-45FB-AD37-63974C911DCF}" srcOrd="0" destOrd="0" presId="urn:microsoft.com/office/officeart/2005/8/layout/orgChart1"/>
    <dgm:cxn modelId="{8A2B5A64-1E7A-401E-B5DB-28B2CF627C8F}" type="presOf" srcId="{FE6CB1DF-9FFC-4820-B2D0-5B5E397BADBB}" destId="{D8821493-3677-4A89-808B-82B54BBE8EBF}" srcOrd="1" destOrd="0" presId="urn:microsoft.com/office/officeart/2005/8/layout/orgChart1"/>
    <dgm:cxn modelId="{70E4D6D2-F720-46B8-94DF-92C4C82DA488}" type="presOf" srcId="{37885D42-CD28-48ED-93B9-2670503E548F}" destId="{15085B45-3203-4C68-9314-76965485F95D}" srcOrd="1" destOrd="0" presId="urn:microsoft.com/office/officeart/2005/8/layout/orgChart1"/>
    <dgm:cxn modelId="{6CB7DB7D-1A1F-4809-804E-6D7DD9803B0C}" srcId="{E48E7CF6-5DA7-4FC1-89D2-3A7BAFF08FA8}" destId="{14070A42-93A4-40BA-84A0-052159DEE400}" srcOrd="2" destOrd="0" parTransId="{BCF7AF12-8E46-417B-8688-8C8CE15DDD48}" sibTransId="{BE332EE0-226D-4FB3-A84F-46B3D3D3DACF}"/>
    <dgm:cxn modelId="{D3554A03-5F5B-43E9-AC3A-ED620507EA92}" srcId="{8C5C8E4A-D4C5-4D65-B5AC-8D5341B824E3}" destId="{60B71208-2ED5-46FD-80FD-985FF5B45752}" srcOrd="2" destOrd="0" parTransId="{2E8A0456-502F-445C-B5FC-C760DD37530B}" sibTransId="{08473062-3A69-42B1-B56B-ECFE4D5DF817}"/>
    <dgm:cxn modelId="{01E5265D-046D-4227-A004-35BFE1A94B0F}" type="presOf" srcId="{D1854CC2-8E57-4110-B8A5-7C72CF6CD82F}" destId="{A2B9DA27-E7D2-48AC-8FB8-97D571AF46C6}" srcOrd="1" destOrd="0" presId="urn:microsoft.com/office/officeart/2005/8/layout/orgChart1"/>
    <dgm:cxn modelId="{109BE490-EBD5-41BE-81AB-C360E0D7B3D4}" type="presOf" srcId="{E18E3CB3-C827-434A-ADA5-697AB1A70934}" destId="{BDAF3D9F-1FED-49D5-99AE-53E451CF364E}" srcOrd="0" destOrd="0" presId="urn:microsoft.com/office/officeart/2005/8/layout/orgChart1"/>
    <dgm:cxn modelId="{CA7A7222-C01B-4C94-B392-906025C2F449}" type="presOf" srcId="{80D03E89-CC73-4F27-A566-4F77462E7FF0}" destId="{10018A77-DA1F-41B1-88B7-F152D3397341}" srcOrd="1" destOrd="0" presId="urn:microsoft.com/office/officeart/2005/8/layout/orgChart1"/>
    <dgm:cxn modelId="{1F0B15A3-C60B-4CA9-80EA-C4D472107A83}" type="presOf" srcId="{9AC63F1C-0231-4C98-90AF-2C8907872DDD}" destId="{C9CA2E02-D273-4177-A4D7-BAE650E7963E}" srcOrd="1" destOrd="0" presId="urn:microsoft.com/office/officeart/2005/8/layout/orgChart1"/>
    <dgm:cxn modelId="{63324227-704C-4A98-8186-FFBA2537079E}" type="presOf" srcId="{AE382448-FDC4-480E-84F0-02CF49C660F1}" destId="{E9227CDB-0C03-4469-8F57-D5748B2EA3AD}" srcOrd="0" destOrd="0" presId="urn:microsoft.com/office/officeart/2005/8/layout/orgChart1"/>
    <dgm:cxn modelId="{B1FAC577-7A85-4D53-A5FC-C52237A9CC7A}" type="presOf" srcId="{D1854CC2-8E57-4110-B8A5-7C72CF6CD82F}" destId="{2F12A69C-F371-45EF-990C-32EB1FCA692C}" srcOrd="0" destOrd="0" presId="urn:microsoft.com/office/officeart/2005/8/layout/orgChart1"/>
    <dgm:cxn modelId="{B6D7DB7C-3D68-4948-88A1-6D4B08817C8E}" type="presOf" srcId="{3E1C391A-823A-4D9B-BF3A-179751AF285D}" destId="{2663ACBA-A94A-4053-BDCB-F2DCA18F9B54}" srcOrd="0" destOrd="0" presId="urn:microsoft.com/office/officeart/2005/8/layout/orgChart1"/>
    <dgm:cxn modelId="{4B3B555B-C252-42AD-9EEB-6351E87EE327}" type="presOf" srcId="{FDE9C50B-DF50-4F46-96CD-EB8ECBC276DC}" destId="{0D8F6B49-901A-48A0-BAF6-1D69FA470237}" srcOrd="0" destOrd="0" presId="urn:microsoft.com/office/officeart/2005/8/layout/orgChart1"/>
    <dgm:cxn modelId="{A1FDEE9A-0518-4459-AB73-AD415DC2E9AE}" type="presOf" srcId="{796748BA-D559-4F81-88B9-BFD12054DEEC}" destId="{D6346948-C67A-4703-B38F-D30147D333B7}" srcOrd="0" destOrd="0" presId="urn:microsoft.com/office/officeart/2005/8/layout/orgChart1"/>
    <dgm:cxn modelId="{16474074-2912-47A5-9155-58BE5C76DA02}" type="presOf" srcId="{E48E7CF6-5DA7-4FC1-89D2-3A7BAFF08FA8}" destId="{D10DA0D4-5A35-46B3-9188-027C8D8E9E8E}" srcOrd="0" destOrd="0" presId="urn:microsoft.com/office/officeart/2005/8/layout/orgChart1"/>
    <dgm:cxn modelId="{0C8B0207-A045-491C-B1DB-84E29934BF3C}" type="presOf" srcId="{A34AD2CD-3478-42DB-A5E1-4D0F48A70BD6}" destId="{BC32E2F5-1B84-49BC-88FE-6E4D7DBBD002}" srcOrd="0" destOrd="0" presId="urn:microsoft.com/office/officeart/2005/8/layout/orgChart1"/>
    <dgm:cxn modelId="{2A565B2D-FBD6-4686-B49F-8157149C54C0}" srcId="{D6F684D3-F57A-4D6D-9C09-BEEE85051D1E}" destId="{68BE0525-1926-49F7-B1EA-EDA60DD9C5CC}" srcOrd="0" destOrd="0" parTransId="{E1D87310-B35A-4183-9F7B-5A49AABEE49A}" sibTransId="{ECBB0651-FB70-44E4-823F-600842995879}"/>
    <dgm:cxn modelId="{BDF7B1E2-A54C-4724-AFC7-CC366BDE9AA6}" srcId="{AE382448-FDC4-480E-84F0-02CF49C660F1}" destId="{37885D42-CD28-48ED-93B9-2670503E548F}" srcOrd="2" destOrd="0" parTransId="{9E7B6DD0-A11E-435B-96F1-DA296D12A066}" sibTransId="{3D741D25-EF01-4EDB-91F4-34EA866FDF19}"/>
    <dgm:cxn modelId="{39D8F007-47DF-4D8D-AEC2-9A0577362184}" type="presOf" srcId="{D6F684D3-F57A-4D6D-9C09-BEEE85051D1E}" destId="{3E5FC55C-B8F0-4223-8DCF-E281DBAD5BE0}" srcOrd="0" destOrd="0" presId="urn:microsoft.com/office/officeart/2005/8/layout/orgChart1"/>
    <dgm:cxn modelId="{10BDDE5F-7037-4031-B832-43BDB525088C}" type="presOf" srcId="{7FB6BFFA-3C65-4D45-890A-85988D42380D}" destId="{132DECDC-1441-460E-8D75-56BE8FF646F3}" srcOrd="0" destOrd="0" presId="urn:microsoft.com/office/officeart/2005/8/layout/orgChart1"/>
    <dgm:cxn modelId="{16279F8D-EE88-4B43-AE5A-C4222D57AA40}" type="presOf" srcId="{9B186E6E-99F2-4484-9F00-A9FF319F6658}" destId="{7F06410B-29E7-4E8B-BC06-DC134C3E14C1}" srcOrd="0" destOrd="0" presId="urn:microsoft.com/office/officeart/2005/8/layout/orgChart1"/>
    <dgm:cxn modelId="{E31F22AF-1288-4DD3-BB61-F1E98C872F97}" type="presOf" srcId="{BDBE9E32-8CC9-4058-AE37-9B1BD96BB2DB}" destId="{7D6A01F6-4414-42D3-B5E3-537B21C4FB08}" srcOrd="0" destOrd="0" presId="urn:microsoft.com/office/officeart/2005/8/layout/orgChart1"/>
    <dgm:cxn modelId="{37C826A2-7C09-45D8-A86E-5FBBB3E093ED}" type="presOf" srcId="{E48E7CF6-5DA7-4FC1-89D2-3A7BAFF08FA8}" destId="{FA708A7B-D7F6-4E9A-9534-701E735B75CC}" srcOrd="1" destOrd="0" presId="urn:microsoft.com/office/officeart/2005/8/layout/orgChart1"/>
    <dgm:cxn modelId="{EE8F6097-F1C0-4C0A-882F-3177FD2FBC0B}" srcId="{FF80E0A4-F812-4F75-9286-2C4FA5DAFF42}" destId="{5551895B-8A26-4D56-9DB4-B03B2C2A030C}" srcOrd="1" destOrd="0" parTransId="{D8C8B5AD-2F78-4B9B-A6B6-A3E809E951FE}" sibTransId="{C531F23E-D4F2-4292-A60A-83EBD3E13D16}"/>
    <dgm:cxn modelId="{F2001C3D-E834-4FA9-A920-8E9919151020}" type="presOf" srcId="{37885D42-CD28-48ED-93B9-2670503E548F}" destId="{0CC10EC4-4E45-4987-8CA6-883E706054D4}" srcOrd="0" destOrd="0" presId="urn:microsoft.com/office/officeart/2005/8/layout/orgChart1"/>
    <dgm:cxn modelId="{31385251-8B1E-4D95-9601-DB362747A9A7}" type="presOf" srcId="{9AC63F1C-0231-4C98-90AF-2C8907872DDD}" destId="{63E400C8-4B3B-430C-9424-9D972BBEB8E9}" srcOrd="0" destOrd="0" presId="urn:microsoft.com/office/officeart/2005/8/layout/orgChart1"/>
    <dgm:cxn modelId="{4D48E1C5-6709-4246-9FA1-08CA48305A2D}" type="presOf" srcId="{D8C8B5AD-2F78-4B9B-A6B6-A3E809E951FE}" destId="{5AA83CD1-72CB-4DB6-92D1-843028B915FA}" srcOrd="0" destOrd="0" presId="urn:microsoft.com/office/officeart/2005/8/layout/orgChart1"/>
    <dgm:cxn modelId="{9DEC2799-C23D-42BC-94FA-8CD62A095CD2}" type="presOf" srcId="{9E7B6DD0-A11E-435B-96F1-DA296D12A066}" destId="{5EA62E4E-7B2F-42FB-8A15-B5F011B03E68}" srcOrd="0" destOrd="0" presId="urn:microsoft.com/office/officeart/2005/8/layout/orgChart1"/>
    <dgm:cxn modelId="{FA7CA213-11A1-464D-B544-264A3AE480B2}" type="presParOf" srcId="{5628DC5E-2B7B-438D-99A5-72BB05EECABA}" destId="{BF43936C-9711-47DC-9160-DAC55F29100C}" srcOrd="0" destOrd="0" presId="urn:microsoft.com/office/officeart/2005/8/layout/orgChart1"/>
    <dgm:cxn modelId="{2810653E-27D3-44CE-8B53-B03515B6C9C4}" type="presParOf" srcId="{BF43936C-9711-47DC-9160-DAC55F29100C}" destId="{C068C936-3E2F-47B8-B0DB-BEB2D0DF32BA}" srcOrd="0" destOrd="0" presId="urn:microsoft.com/office/officeart/2005/8/layout/orgChart1"/>
    <dgm:cxn modelId="{A861B735-6970-4C28-8037-64F97E7D94AC}" type="presParOf" srcId="{C068C936-3E2F-47B8-B0DB-BEB2D0DF32BA}" destId="{D6346948-C67A-4703-B38F-D30147D333B7}" srcOrd="0" destOrd="0" presId="urn:microsoft.com/office/officeart/2005/8/layout/orgChart1"/>
    <dgm:cxn modelId="{C18807C6-6644-4656-AA52-527CC2EFA861}" type="presParOf" srcId="{C068C936-3E2F-47B8-B0DB-BEB2D0DF32BA}" destId="{9E67B92A-55EA-406C-9F03-CDECABC7C1AD}" srcOrd="1" destOrd="0" presId="urn:microsoft.com/office/officeart/2005/8/layout/orgChart1"/>
    <dgm:cxn modelId="{ED649E8E-053C-4D8A-82A3-6C65A24933BC}" type="presParOf" srcId="{BF43936C-9711-47DC-9160-DAC55F29100C}" destId="{8BA2802B-ACCE-43A8-A4AA-4AB70BF5F16A}" srcOrd="1" destOrd="0" presId="urn:microsoft.com/office/officeart/2005/8/layout/orgChart1"/>
    <dgm:cxn modelId="{5E7E18C0-AE6F-45ED-ACE9-9B833DF94A8E}" type="presParOf" srcId="{8BA2802B-ACCE-43A8-A4AA-4AB70BF5F16A}" destId="{6221ADF2-9C13-4334-BD91-A2F80BF67608}" srcOrd="0" destOrd="0" presId="urn:microsoft.com/office/officeart/2005/8/layout/orgChart1"/>
    <dgm:cxn modelId="{47209613-3A80-4B14-A8A1-F7D76EDE7E6B}" type="presParOf" srcId="{8BA2802B-ACCE-43A8-A4AA-4AB70BF5F16A}" destId="{BED6233D-9A7C-4681-BF82-974321D945B6}" srcOrd="1" destOrd="0" presId="urn:microsoft.com/office/officeart/2005/8/layout/orgChart1"/>
    <dgm:cxn modelId="{854326D2-00EC-4561-9471-0C7506739314}" type="presParOf" srcId="{BED6233D-9A7C-4681-BF82-974321D945B6}" destId="{1F7065AC-E384-4B32-BCE0-BAABB9F02AB0}" srcOrd="0" destOrd="0" presId="urn:microsoft.com/office/officeart/2005/8/layout/orgChart1"/>
    <dgm:cxn modelId="{7F0FC770-691D-451A-93E5-BB62F7AA3BB1}" type="presParOf" srcId="{1F7065AC-E384-4B32-BCE0-BAABB9F02AB0}" destId="{79FBA22F-1431-4F99-A82B-28362BF11D84}" srcOrd="0" destOrd="0" presId="urn:microsoft.com/office/officeart/2005/8/layout/orgChart1"/>
    <dgm:cxn modelId="{27C60C9D-F4BC-43DE-8789-33CB26F64E9D}" type="presParOf" srcId="{1F7065AC-E384-4B32-BCE0-BAABB9F02AB0}" destId="{333BA968-7D70-4132-AD59-74A657B33916}" srcOrd="1" destOrd="0" presId="urn:microsoft.com/office/officeart/2005/8/layout/orgChart1"/>
    <dgm:cxn modelId="{79CCE1E6-15B6-40F4-AF21-BF2E4FACAE25}" type="presParOf" srcId="{BED6233D-9A7C-4681-BF82-974321D945B6}" destId="{DA8E1D59-7872-4E5B-B9A9-80591EBF37BF}" srcOrd="1" destOrd="0" presId="urn:microsoft.com/office/officeart/2005/8/layout/orgChart1"/>
    <dgm:cxn modelId="{12E96485-9FBB-4536-B5B4-19E373AAAE0A}" type="presParOf" srcId="{DA8E1D59-7872-4E5B-B9A9-80591EBF37BF}" destId="{B563A7C9-28FF-4037-92E5-EC255F3E9A82}" srcOrd="0" destOrd="0" presId="urn:microsoft.com/office/officeart/2005/8/layout/orgChart1"/>
    <dgm:cxn modelId="{02505B47-6A78-4D5C-BABD-E5AD70866672}" type="presParOf" srcId="{DA8E1D59-7872-4E5B-B9A9-80591EBF37BF}" destId="{0D383EC0-DA05-4705-B2E6-9E4B84A244F3}" srcOrd="1" destOrd="0" presId="urn:microsoft.com/office/officeart/2005/8/layout/orgChart1"/>
    <dgm:cxn modelId="{CD09962D-B037-4A0B-9146-8B4B2F3C3AD5}" type="presParOf" srcId="{0D383EC0-DA05-4705-B2E6-9E4B84A244F3}" destId="{A8047FA2-3302-427C-BCCF-511FE155BC4B}" srcOrd="0" destOrd="0" presId="urn:microsoft.com/office/officeart/2005/8/layout/orgChart1"/>
    <dgm:cxn modelId="{75B288C7-3D6A-4B3D-B7DC-754D11572E8A}" type="presParOf" srcId="{A8047FA2-3302-427C-BCCF-511FE155BC4B}" destId="{63E400C8-4B3B-430C-9424-9D972BBEB8E9}" srcOrd="0" destOrd="0" presId="urn:microsoft.com/office/officeart/2005/8/layout/orgChart1"/>
    <dgm:cxn modelId="{1EDC8FD3-B576-42DA-8DC5-07D0F3A56A0A}" type="presParOf" srcId="{A8047FA2-3302-427C-BCCF-511FE155BC4B}" destId="{C9CA2E02-D273-4177-A4D7-BAE650E7963E}" srcOrd="1" destOrd="0" presId="urn:microsoft.com/office/officeart/2005/8/layout/orgChart1"/>
    <dgm:cxn modelId="{F02F176E-AD80-49C1-8817-3B2482C8C1DF}" type="presParOf" srcId="{0D383EC0-DA05-4705-B2E6-9E4B84A244F3}" destId="{1E835C2D-01A2-4806-BBFE-1B44F11F8799}" srcOrd="1" destOrd="0" presId="urn:microsoft.com/office/officeart/2005/8/layout/orgChart1"/>
    <dgm:cxn modelId="{54A00E9E-4AE5-41C6-9573-5F4F8817BCFC}" type="presParOf" srcId="{0D383EC0-DA05-4705-B2E6-9E4B84A244F3}" destId="{01CD60A5-E272-45FF-83B7-26E0E1E06D22}" srcOrd="2" destOrd="0" presId="urn:microsoft.com/office/officeart/2005/8/layout/orgChart1"/>
    <dgm:cxn modelId="{4A781FFF-2C3F-4088-8410-02A1B5ED1F38}" type="presParOf" srcId="{DA8E1D59-7872-4E5B-B9A9-80591EBF37BF}" destId="{132DECDC-1441-460E-8D75-56BE8FF646F3}" srcOrd="2" destOrd="0" presId="urn:microsoft.com/office/officeart/2005/8/layout/orgChart1"/>
    <dgm:cxn modelId="{99DCB19A-B6CD-45DC-A8BD-18E82BE3777A}" type="presParOf" srcId="{DA8E1D59-7872-4E5B-B9A9-80591EBF37BF}" destId="{3C2425C0-AB0C-457A-8BCE-F101A29EB208}" srcOrd="3" destOrd="0" presId="urn:microsoft.com/office/officeart/2005/8/layout/orgChart1"/>
    <dgm:cxn modelId="{C25203BF-1404-410E-8246-F58FF86E5824}" type="presParOf" srcId="{3C2425C0-AB0C-457A-8BCE-F101A29EB208}" destId="{B1AE3AF7-9FF5-4449-A898-D720549DF458}" srcOrd="0" destOrd="0" presId="urn:microsoft.com/office/officeart/2005/8/layout/orgChart1"/>
    <dgm:cxn modelId="{8DB75C2D-A862-44A5-A9F1-FAFCC3CA37BB}" type="presParOf" srcId="{B1AE3AF7-9FF5-4449-A898-D720549DF458}" destId="{2FAD4AE5-D25B-4205-A018-CF8F76DA75D0}" srcOrd="0" destOrd="0" presId="urn:microsoft.com/office/officeart/2005/8/layout/orgChart1"/>
    <dgm:cxn modelId="{179FE3F0-46E3-432E-8DDD-A6879680C5A0}" type="presParOf" srcId="{B1AE3AF7-9FF5-4449-A898-D720549DF458}" destId="{D8821493-3677-4A89-808B-82B54BBE8EBF}" srcOrd="1" destOrd="0" presId="urn:microsoft.com/office/officeart/2005/8/layout/orgChart1"/>
    <dgm:cxn modelId="{AEE2C5B2-FCB1-48F2-9A9A-788AE950597E}" type="presParOf" srcId="{3C2425C0-AB0C-457A-8BCE-F101A29EB208}" destId="{B41344D0-8227-4A62-B1AA-AA697E13499A}" srcOrd="1" destOrd="0" presId="urn:microsoft.com/office/officeart/2005/8/layout/orgChart1"/>
    <dgm:cxn modelId="{10DD72BD-7C61-40F5-BD87-5B5B7FA8D89B}" type="presParOf" srcId="{B41344D0-8227-4A62-B1AA-AA697E13499A}" destId="{378A7462-6544-4CE3-BDBD-5EB88684F3E0}" srcOrd="0" destOrd="0" presId="urn:microsoft.com/office/officeart/2005/8/layout/orgChart1"/>
    <dgm:cxn modelId="{67A7B587-6F9C-4025-BF11-4061419A6D79}" type="presParOf" srcId="{B41344D0-8227-4A62-B1AA-AA697E13499A}" destId="{D87BD46C-75A3-4A8C-90FC-D3E84458EF06}" srcOrd="1" destOrd="0" presId="urn:microsoft.com/office/officeart/2005/8/layout/orgChart1"/>
    <dgm:cxn modelId="{836ECF79-9660-4D8F-9F91-011A8EBA092B}" type="presParOf" srcId="{D87BD46C-75A3-4A8C-90FC-D3E84458EF06}" destId="{02F8FC9F-3606-4798-A18F-7797894F35A4}" srcOrd="0" destOrd="0" presId="urn:microsoft.com/office/officeart/2005/8/layout/orgChart1"/>
    <dgm:cxn modelId="{B94ABC36-327B-450F-9F50-3E2346D33567}" type="presParOf" srcId="{02F8FC9F-3606-4798-A18F-7797894F35A4}" destId="{8DD7CAD5-550B-41B8-9D4B-21669490CD84}" srcOrd="0" destOrd="0" presId="urn:microsoft.com/office/officeart/2005/8/layout/orgChart1"/>
    <dgm:cxn modelId="{0AAAA45A-6DBA-47C8-A0CA-88E926AFFCB7}" type="presParOf" srcId="{02F8FC9F-3606-4798-A18F-7797894F35A4}" destId="{801E054B-E5E0-42A5-B478-30FAC60EBC18}" srcOrd="1" destOrd="0" presId="urn:microsoft.com/office/officeart/2005/8/layout/orgChart1"/>
    <dgm:cxn modelId="{30884EDE-27EE-483E-B790-522EA264EAAD}" type="presParOf" srcId="{D87BD46C-75A3-4A8C-90FC-D3E84458EF06}" destId="{7D8273B3-FFD8-4F23-8D5E-179A3997259E}" srcOrd="1" destOrd="0" presId="urn:microsoft.com/office/officeart/2005/8/layout/orgChart1"/>
    <dgm:cxn modelId="{DD70A7D5-0AA8-4B82-84DB-8C900604723E}" type="presParOf" srcId="{D87BD46C-75A3-4A8C-90FC-D3E84458EF06}" destId="{373DA8F1-BC0D-464D-B3F5-B47B78D6E1BE}" srcOrd="2" destOrd="0" presId="urn:microsoft.com/office/officeart/2005/8/layout/orgChart1"/>
    <dgm:cxn modelId="{8B44D8D5-0D8B-4E8B-9D5D-8F6A0624B533}" type="presParOf" srcId="{B41344D0-8227-4A62-B1AA-AA697E13499A}" destId="{BDAF3D9F-1FED-49D5-99AE-53E451CF364E}" srcOrd="2" destOrd="0" presId="urn:microsoft.com/office/officeart/2005/8/layout/orgChart1"/>
    <dgm:cxn modelId="{19FE8220-CE99-4B5D-818E-8FF61C246DF6}" type="presParOf" srcId="{B41344D0-8227-4A62-B1AA-AA697E13499A}" destId="{755E9131-5FCA-42D4-8710-3C1C0A3739C4}" srcOrd="3" destOrd="0" presId="urn:microsoft.com/office/officeart/2005/8/layout/orgChart1"/>
    <dgm:cxn modelId="{2F2B4EFB-CFB4-4112-901C-889B1B0B718A}" type="presParOf" srcId="{755E9131-5FCA-42D4-8710-3C1C0A3739C4}" destId="{C4FA42E9-0D04-4E7A-917B-B43C70CB4C34}" srcOrd="0" destOrd="0" presId="urn:microsoft.com/office/officeart/2005/8/layout/orgChart1"/>
    <dgm:cxn modelId="{41DD25C5-A9E8-4074-8DA1-63E2975498A4}" type="presParOf" srcId="{C4FA42E9-0D04-4E7A-917B-B43C70CB4C34}" destId="{21BD222D-EDDD-4FD0-AE4A-6CDBC33E91F4}" srcOrd="0" destOrd="0" presId="urn:microsoft.com/office/officeart/2005/8/layout/orgChart1"/>
    <dgm:cxn modelId="{8B8793A4-6D6B-4BD1-B796-6E7B23922BDE}" type="presParOf" srcId="{C4FA42E9-0D04-4E7A-917B-B43C70CB4C34}" destId="{2A174168-8AA7-4DBF-B75C-125C49C36A88}" srcOrd="1" destOrd="0" presId="urn:microsoft.com/office/officeart/2005/8/layout/orgChart1"/>
    <dgm:cxn modelId="{3AC9876A-2821-4ABA-B80A-B26BE9778F4D}" type="presParOf" srcId="{755E9131-5FCA-42D4-8710-3C1C0A3739C4}" destId="{65F13CCE-D47A-4F4E-935A-5D5D00FE29AB}" srcOrd="1" destOrd="0" presId="urn:microsoft.com/office/officeart/2005/8/layout/orgChart1"/>
    <dgm:cxn modelId="{207F2442-9551-4039-9AB1-1577C7D30FFE}" type="presParOf" srcId="{755E9131-5FCA-42D4-8710-3C1C0A3739C4}" destId="{5FB1A315-8D07-478F-97F3-E398485A12CA}" srcOrd="2" destOrd="0" presId="urn:microsoft.com/office/officeart/2005/8/layout/orgChart1"/>
    <dgm:cxn modelId="{9C43B613-933E-4363-A809-4354607DA128}" type="presParOf" srcId="{3C2425C0-AB0C-457A-8BCE-F101A29EB208}" destId="{B91CC4A1-0E23-4C96-BB3C-F578E931C623}" srcOrd="2" destOrd="0" presId="urn:microsoft.com/office/officeart/2005/8/layout/orgChart1"/>
    <dgm:cxn modelId="{728161DE-7E1E-42B9-AC59-E7128357A55E}" type="presParOf" srcId="{DA8E1D59-7872-4E5B-B9A9-80591EBF37BF}" destId="{E00FA8F9-536D-4618-916C-BB07D444E03B}" srcOrd="4" destOrd="0" presId="urn:microsoft.com/office/officeart/2005/8/layout/orgChart1"/>
    <dgm:cxn modelId="{8F36D263-A76F-4F29-9E4E-0C3E5CBD9DB6}" type="presParOf" srcId="{DA8E1D59-7872-4E5B-B9A9-80591EBF37BF}" destId="{E19DEF44-6F6E-4969-A6B7-56B8BDCD731C}" srcOrd="5" destOrd="0" presId="urn:microsoft.com/office/officeart/2005/8/layout/orgChart1"/>
    <dgm:cxn modelId="{72720875-22B1-4DB2-A591-64D3A5064638}" type="presParOf" srcId="{E19DEF44-6F6E-4969-A6B7-56B8BDCD731C}" destId="{6C7AED3D-E7B1-4690-995F-7ECBA8396907}" srcOrd="0" destOrd="0" presId="urn:microsoft.com/office/officeart/2005/8/layout/orgChart1"/>
    <dgm:cxn modelId="{9D33D3E0-E73F-49C1-8F1A-9EA38851A529}" type="presParOf" srcId="{6C7AED3D-E7B1-4690-995F-7ECBA8396907}" destId="{93234553-ED2C-4120-AE39-0EAA3BA78FB9}" srcOrd="0" destOrd="0" presId="urn:microsoft.com/office/officeart/2005/8/layout/orgChart1"/>
    <dgm:cxn modelId="{A8284B3A-9A77-4772-8D27-07D2269E7E75}" type="presParOf" srcId="{6C7AED3D-E7B1-4690-995F-7ECBA8396907}" destId="{9992D8E3-5EE7-4179-94D2-6A7029008548}" srcOrd="1" destOrd="0" presId="urn:microsoft.com/office/officeart/2005/8/layout/orgChart1"/>
    <dgm:cxn modelId="{DCB7C94B-BBBB-4249-BABD-54BE7173C1EF}" type="presParOf" srcId="{E19DEF44-6F6E-4969-A6B7-56B8BDCD731C}" destId="{62119BB0-D159-4572-8B86-FD3455ECFE1B}" srcOrd="1" destOrd="0" presId="urn:microsoft.com/office/officeart/2005/8/layout/orgChart1"/>
    <dgm:cxn modelId="{387892DB-4FE2-4DC0-ABDA-B48E6882E53C}" type="presParOf" srcId="{E19DEF44-6F6E-4969-A6B7-56B8BDCD731C}" destId="{33256768-8C35-4163-9094-00800FD288A0}" srcOrd="2" destOrd="0" presId="urn:microsoft.com/office/officeart/2005/8/layout/orgChart1"/>
    <dgm:cxn modelId="{190C1007-E4C8-45FB-AF36-C3FA307666D2}" type="presParOf" srcId="{BED6233D-9A7C-4681-BF82-974321D945B6}" destId="{971961E2-4A7E-45C4-B677-7FEDCF109E7A}" srcOrd="2" destOrd="0" presId="urn:microsoft.com/office/officeart/2005/8/layout/orgChart1"/>
    <dgm:cxn modelId="{C0E4C21F-E0DE-4111-80F5-C39C484D4A59}" type="presParOf" srcId="{8BA2802B-ACCE-43A8-A4AA-4AB70BF5F16A}" destId="{26883EBD-0ABC-429C-98E1-66D7EF5826D7}" srcOrd="2" destOrd="0" presId="urn:microsoft.com/office/officeart/2005/8/layout/orgChart1"/>
    <dgm:cxn modelId="{D3CD4BF5-6724-4FFB-85DB-4EF11F63E169}" type="presParOf" srcId="{8BA2802B-ACCE-43A8-A4AA-4AB70BF5F16A}" destId="{DCEB9D23-F566-480A-927E-CB2CF325AB25}" srcOrd="3" destOrd="0" presId="urn:microsoft.com/office/officeart/2005/8/layout/orgChart1"/>
    <dgm:cxn modelId="{4E11CEE4-7975-42E1-BD70-06EF68935CCE}" type="presParOf" srcId="{DCEB9D23-F566-480A-927E-CB2CF325AB25}" destId="{F5E11BD3-9057-4B6E-B560-33CA0E2BD99F}" srcOrd="0" destOrd="0" presId="urn:microsoft.com/office/officeart/2005/8/layout/orgChart1"/>
    <dgm:cxn modelId="{78322933-3FFD-4CD2-BF3C-585677C60F93}" type="presParOf" srcId="{F5E11BD3-9057-4B6E-B560-33CA0E2BD99F}" destId="{2F12A69C-F371-45EF-990C-32EB1FCA692C}" srcOrd="0" destOrd="0" presId="urn:microsoft.com/office/officeart/2005/8/layout/orgChart1"/>
    <dgm:cxn modelId="{99EB5900-1A6B-4E70-8CC6-FA1604609F30}" type="presParOf" srcId="{F5E11BD3-9057-4B6E-B560-33CA0E2BD99F}" destId="{A2B9DA27-E7D2-48AC-8FB8-97D571AF46C6}" srcOrd="1" destOrd="0" presId="urn:microsoft.com/office/officeart/2005/8/layout/orgChart1"/>
    <dgm:cxn modelId="{3E135EEB-0846-4A01-9B73-FEC60BAAD78C}" type="presParOf" srcId="{DCEB9D23-F566-480A-927E-CB2CF325AB25}" destId="{0E78F6D6-AF17-4192-B0DD-06E74B57CB70}" srcOrd="1" destOrd="0" presId="urn:microsoft.com/office/officeart/2005/8/layout/orgChart1"/>
    <dgm:cxn modelId="{302651F4-340C-4E3D-8421-6F13445FC6E2}" type="presParOf" srcId="{0E78F6D6-AF17-4192-B0DD-06E74B57CB70}" destId="{C8A8E184-F2E6-4E0A-9157-EB71E5939568}" srcOrd="0" destOrd="0" presId="urn:microsoft.com/office/officeart/2005/8/layout/orgChart1"/>
    <dgm:cxn modelId="{63DB3B1B-979F-4793-AD5B-3A626B108942}" type="presParOf" srcId="{0E78F6D6-AF17-4192-B0DD-06E74B57CB70}" destId="{34B53312-BF97-4C6D-9D89-5C43033D0DC5}" srcOrd="1" destOrd="0" presId="urn:microsoft.com/office/officeart/2005/8/layout/orgChart1"/>
    <dgm:cxn modelId="{542EDB67-412B-4BCA-BE5B-63B711E09AAA}" type="presParOf" srcId="{34B53312-BF97-4C6D-9D89-5C43033D0DC5}" destId="{446F04B8-3702-44F7-A8F1-3F991B9837E2}" srcOrd="0" destOrd="0" presId="urn:microsoft.com/office/officeart/2005/8/layout/orgChart1"/>
    <dgm:cxn modelId="{4EB6F578-EC8F-486A-AA69-288E845582DE}" type="presParOf" srcId="{446F04B8-3702-44F7-A8F1-3F991B9837E2}" destId="{C634F295-C5BB-4D6F-852A-8B143975B8A9}" srcOrd="0" destOrd="0" presId="urn:microsoft.com/office/officeart/2005/8/layout/orgChart1"/>
    <dgm:cxn modelId="{7729A02C-A7D4-42D1-9521-9E43585185F2}" type="presParOf" srcId="{446F04B8-3702-44F7-A8F1-3F991B9837E2}" destId="{FFBCE83C-C847-46F4-B43D-1CBCAEB71CE7}" srcOrd="1" destOrd="0" presId="urn:microsoft.com/office/officeart/2005/8/layout/orgChart1"/>
    <dgm:cxn modelId="{B905C1DC-8480-4E08-84F8-144DA5593DEA}" type="presParOf" srcId="{34B53312-BF97-4C6D-9D89-5C43033D0DC5}" destId="{34CBA73B-79F8-49AD-9CBF-35ACDA12FDE6}" srcOrd="1" destOrd="0" presId="urn:microsoft.com/office/officeart/2005/8/layout/orgChart1"/>
    <dgm:cxn modelId="{A62BC9EE-E7C2-4897-AB73-9D44215FFC5C}" type="presParOf" srcId="{34B53312-BF97-4C6D-9D89-5C43033D0DC5}" destId="{FFAF82AE-B2C9-461E-B6EF-DD6E80C56F8C}" srcOrd="2" destOrd="0" presId="urn:microsoft.com/office/officeart/2005/8/layout/orgChart1"/>
    <dgm:cxn modelId="{48D64410-9552-4CFB-B126-E90D68D85F3C}" type="presParOf" srcId="{0E78F6D6-AF17-4192-B0DD-06E74B57CB70}" destId="{0A6E4626-9349-45FB-AD37-63974C911DCF}" srcOrd="2" destOrd="0" presId="urn:microsoft.com/office/officeart/2005/8/layout/orgChart1"/>
    <dgm:cxn modelId="{CC5796E9-D1A9-4EC7-B416-4AD87613E2CB}" type="presParOf" srcId="{0E78F6D6-AF17-4192-B0DD-06E74B57CB70}" destId="{17DA0C85-A980-4881-8769-B528E2D479D2}" srcOrd="3" destOrd="0" presId="urn:microsoft.com/office/officeart/2005/8/layout/orgChart1"/>
    <dgm:cxn modelId="{8832D2E5-7889-4213-A02B-7C33AC578502}" type="presParOf" srcId="{17DA0C85-A980-4881-8769-B528E2D479D2}" destId="{56D1C7EA-F934-4B5F-977C-AD2D15CD5D7D}" srcOrd="0" destOrd="0" presId="urn:microsoft.com/office/officeart/2005/8/layout/orgChart1"/>
    <dgm:cxn modelId="{DE200649-BE19-4DF2-A254-21E325E63992}" type="presParOf" srcId="{56D1C7EA-F934-4B5F-977C-AD2D15CD5D7D}" destId="{D10DA0D4-5A35-46B3-9188-027C8D8E9E8E}" srcOrd="0" destOrd="0" presId="urn:microsoft.com/office/officeart/2005/8/layout/orgChart1"/>
    <dgm:cxn modelId="{B40C2122-967C-46FD-8B04-2595548A3985}" type="presParOf" srcId="{56D1C7EA-F934-4B5F-977C-AD2D15CD5D7D}" destId="{FA708A7B-D7F6-4E9A-9534-701E735B75CC}" srcOrd="1" destOrd="0" presId="urn:microsoft.com/office/officeart/2005/8/layout/orgChart1"/>
    <dgm:cxn modelId="{484E3242-FBC7-4B79-9721-ACE454591610}" type="presParOf" srcId="{17DA0C85-A980-4881-8769-B528E2D479D2}" destId="{84F0F98F-71FC-4B02-BB83-452D7BC529E6}" srcOrd="1" destOrd="0" presId="urn:microsoft.com/office/officeart/2005/8/layout/orgChart1"/>
    <dgm:cxn modelId="{EEFA0671-EBDE-42F9-8429-86D54E18890A}" type="presParOf" srcId="{84F0F98F-71FC-4B02-BB83-452D7BC529E6}" destId="{064F80B5-F042-4281-8293-B86F1D3A9EBB}" srcOrd="0" destOrd="0" presId="urn:microsoft.com/office/officeart/2005/8/layout/orgChart1"/>
    <dgm:cxn modelId="{560E8299-1614-4DA2-BB72-CAF41B68DCB3}" type="presParOf" srcId="{84F0F98F-71FC-4B02-BB83-452D7BC529E6}" destId="{91D47087-3F43-46EB-891C-D5A5F37D5337}" srcOrd="1" destOrd="0" presId="urn:microsoft.com/office/officeart/2005/8/layout/orgChart1"/>
    <dgm:cxn modelId="{A9A32A94-2766-4A76-9109-B87F511A8300}" type="presParOf" srcId="{91D47087-3F43-46EB-891C-D5A5F37D5337}" destId="{107688E8-8062-4160-93F0-8F3642D57244}" srcOrd="0" destOrd="0" presId="urn:microsoft.com/office/officeart/2005/8/layout/orgChart1"/>
    <dgm:cxn modelId="{08EF2082-6BD1-44EE-B964-BCC4E2680C2C}" type="presParOf" srcId="{107688E8-8062-4160-93F0-8F3642D57244}" destId="{43C0787B-C96E-4C42-ACC2-2772044CA6EA}" srcOrd="0" destOrd="0" presId="urn:microsoft.com/office/officeart/2005/8/layout/orgChart1"/>
    <dgm:cxn modelId="{86C7665B-88DA-40C7-8D95-E02EFC029A5A}" type="presParOf" srcId="{107688E8-8062-4160-93F0-8F3642D57244}" destId="{10018A77-DA1F-41B1-88B7-F152D3397341}" srcOrd="1" destOrd="0" presId="urn:microsoft.com/office/officeart/2005/8/layout/orgChart1"/>
    <dgm:cxn modelId="{92BB264C-BA86-4A6A-8EAB-7C5D955A1582}" type="presParOf" srcId="{91D47087-3F43-46EB-891C-D5A5F37D5337}" destId="{283F6F85-CB85-49DF-83AE-20FB3C275814}" srcOrd="1" destOrd="0" presId="urn:microsoft.com/office/officeart/2005/8/layout/orgChart1"/>
    <dgm:cxn modelId="{06F58B67-0ED5-4DBC-AEEF-2E90B419FF2F}" type="presParOf" srcId="{91D47087-3F43-46EB-891C-D5A5F37D5337}" destId="{AA223C3C-1550-42F6-9124-2E2AA6B5C13F}" srcOrd="2" destOrd="0" presId="urn:microsoft.com/office/officeart/2005/8/layout/orgChart1"/>
    <dgm:cxn modelId="{9844753F-4C44-4F47-BDA8-3CD85E0CA7EC}" type="presParOf" srcId="{84F0F98F-71FC-4B02-BB83-452D7BC529E6}" destId="{7F06410B-29E7-4E8B-BC06-DC134C3E14C1}" srcOrd="2" destOrd="0" presId="urn:microsoft.com/office/officeart/2005/8/layout/orgChart1"/>
    <dgm:cxn modelId="{CF9F5408-7125-4F44-A2EF-B2A45747DC5E}" type="presParOf" srcId="{84F0F98F-71FC-4B02-BB83-452D7BC529E6}" destId="{A01DD3BB-8F1A-43F6-9E99-D703179345FA}" srcOrd="3" destOrd="0" presId="urn:microsoft.com/office/officeart/2005/8/layout/orgChart1"/>
    <dgm:cxn modelId="{E3ADA0A0-650D-47B9-98C8-3AE04C0B9DF2}" type="presParOf" srcId="{A01DD3BB-8F1A-43F6-9E99-D703179345FA}" destId="{40C10B6E-A464-4C73-A7C9-0240781FFECD}" srcOrd="0" destOrd="0" presId="urn:microsoft.com/office/officeart/2005/8/layout/orgChart1"/>
    <dgm:cxn modelId="{FBFCE86F-5553-4FC4-B7EF-DDB7D773179C}" type="presParOf" srcId="{40C10B6E-A464-4C73-A7C9-0240781FFECD}" destId="{5442E965-5E2C-415A-9444-5485B0CD6B81}" srcOrd="0" destOrd="0" presId="urn:microsoft.com/office/officeart/2005/8/layout/orgChart1"/>
    <dgm:cxn modelId="{F778EB6D-36EF-4EEE-A2E7-CD2432366820}" type="presParOf" srcId="{40C10B6E-A464-4C73-A7C9-0240781FFECD}" destId="{B1F32B10-1817-4004-BF07-E51832686E8D}" srcOrd="1" destOrd="0" presId="urn:microsoft.com/office/officeart/2005/8/layout/orgChart1"/>
    <dgm:cxn modelId="{ED5A5E82-6DA6-422D-9A55-8D29DBEAFD7B}" type="presParOf" srcId="{A01DD3BB-8F1A-43F6-9E99-D703179345FA}" destId="{0327C047-AACE-4891-96A0-5CC0D9EF484E}" srcOrd="1" destOrd="0" presId="urn:microsoft.com/office/officeart/2005/8/layout/orgChart1"/>
    <dgm:cxn modelId="{3C7DB8D2-6D45-4B75-B95F-1BDAE11904FD}" type="presParOf" srcId="{A01DD3BB-8F1A-43F6-9E99-D703179345FA}" destId="{BA558C0B-80F8-43F7-86EC-7FBF42C09C41}" srcOrd="2" destOrd="0" presId="urn:microsoft.com/office/officeart/2005/8/layout/orgChart1"/>
    <dgm:cxn modelId="{ED016FC0-BFCC-4A01-9C48-967753284602}" type="presParOf" srcId="{84F0F98F-71FC-4B02-BB83-452D7BC529E6}" destId="{458C1D40-6D62-44D1-90F7-227D9AF00511}" srcOrd="4" destOrd="0" presId="urn:microsoft.com/office/officeart/2005/8/layout/orgChart1"/>
    <dgm:cxn modelId="{268544B1-84AE-4A00-9AEA-527C4ADB4767}" type="presParOf" srcId="{84F0F98F-71FC-4B02-BB83-452D7BC529E6}" destId="{9AE6515F-93AB-415D-A591-68F3A5AF070E}" srcOrd="5" destOrd="0" presId="urn:microsoft.com/office/officeart/2005/8/layout/orgChart1"/>
    <dgm:cxn modelId="{804CB32B-036F-4894-B834-E8393E3D9D54}" type="presParOf" srcId="{9AE6515F-93AB-415D-A591-68F3A5AF070E}" destId="{1A91B3C7-BF6D-47BD-BEB4-A03D95BD8FCB}" srcOrd="0" destOrd="0" presId="urn:microsoft.com/office/officeart/2005/8/layout/orgChart1"/>
    <dgm:cxn modelId="{EB2CA22D-ACAD-4B4D-A1CB-C43D32842636}" type="presParOf" srcId="{1A91B3C7-BF6D-47BD-BEB4-A03D95BD8FCB}" destId="{896090AD-E9BD-4BB6-AC59-164489274368}" srcOrd="0" destOrd="0" presId="urn:microsoft.com/office/officeart/2005/8/layout/orgChart1"/>
    <dgm:cxn modelId="{91E3475C-47E6-4C2A-B3F0-A4891AC59BAD}" type="presParOf" srcId="{1A91B3C7-BF6D-47BD-BEB4-A03D95BD8FCB}" destId="{75CF201A-5B28-44C4-B31C-FB83ACBFB05A}" srcOrd="1" destOrd="0" presId="urn:microsoft.com/office/officeart/2005/8/layout/orgChart1"/>
    <dgm:cxn modelId="{A72A136F-EA06-4813-A7F0-C5F78C209B96}" type="presParOf" srcId="{9AE6515F-93AB-415D-A591-68F3A5AF070E}" destId="{3CFF4BBC-79A2-48D6-8CAF-8D90E9414D2B}" srcOrd="1" destOrd="0" presId="urn:microsoft.com/office/officeart/2005/8/layout/orgChart1"/>
    <dgm:cxn modelId="{B61B8456-47A5-442F-854F-C3A3D79AB814}" type="presParOf" srcId="{9AE6515F-93AB-415D-A591-68F3A5AF070E}" destId="{8050CD0D-4E5C-4766-AE1A-03404B7A17F6}" srcOrd="2" destOrd="0" presId="urn:microsoft.com/office/officeart/2005/8/layout/orgChart1"/>
    <dgm:cxn modelId="{22D0669B-903A-4734-A1B5-F79CBE23014E}" type="presParOf" srcId="{84F0F98F-71FC-4B02-BB83-452D7BC529E6}" destId="{704DD520-9C35-4A3D-AEF2-99EE1C1AC28A}" srcOrd="6" destOrd="0" presId="urn:microsoft.com/office/officeart/2005/8/layout/orgChart1"/>
    <dgm:cxn modelId="{85283F9D-E7CC-4301-945E-80204BB7984E}" type="presParOf" srcId="{84F0F98F-71FC-4B02-BB83-452D7BC529E6}" destId="{0863347A-AF23-4AD3-947F-D70554B39753}" srcOrd="7" destOrd="0" presId="urn:microsoft.com/office/officeart/2005/8/layout/orgChart1"/>
    <dgm:cxn modelId="{50E20E56-7D4D-4740-8FC5-F1DB602BF758}" type="presParOf" srcId="{0863347A-AF23-4AD3-947F-D70554B39753}" destId="{19DD88B8-5463-4AE2-9227-D5D14402153E}" srcOrd="0" destOrd="0" presId="urn:microsoft.com/office/officeart/2005/8/layout/orgChart1"/>
    <dgm:cxn modelId="{87E63CCF-4C34-4CF1-85DA-5E267FCF8F88}" type="presParOf" srcId="{19DD88B8-5463-4AE2-9227-D5D14402153E}" destId="{361D1E5F-65CC-4549-89EE-9DEDFE5B29EB}" srcOrd="0" destOrd="0" presId="urn:microsoft.com/office/officeart/2005/8/layout/orgChart1"/>
    <dgm:cxn modelId="{B23A7081-6AFD-477B-AA35-B0F5F1FB0F1A}" type="presParOf" srcId="{19DD88B8-5463-4AE2-9227-D5D14402153E}" destId="{470CAEB9-3266-428B-99A4-89334F959244}" srcOrd="1" destOrd="0" presId="urn:microsoft.com/office/officeart/2005/8/layout/orgChart1"/>
    <dgm:cxn modelId="{28D35AE5-293E-4118-A2ED-DE26FD49E37D}" type="presParOf" srcId="{0863347A-AF23-4AD3-947F-D70554B39753}" destId="{A0A64829-7328-4A4F-B9D3-64E7556386BB}" srcOrd="1" destOrd="0" presId="urn:microsoft.com/office/officeart/2005/8/layout/orgChart1"/>
    <dgm:cxn modelId="{BB35C1F4-E494-4495-B4D3-A3955AC575A1}" type="presParOf" srcId="{0863347A-AF23-4AD3-947F-D70554B39753}" destId="{406D1698-D803-48C7-8C22-9E661215C118}" srcOrd="2" destOrd="0" presId="urn:microsoft.com/office/officeart/2005/8/layout/orgChart1"/>
    <dgm:cxn modelId="{DDE2C426-5BCD-4E8E-B26B-E67A139767B9}" type="presParOf" srcId="{17DA0C85-A980-4881-8769-B528E2D479D2}" destId="{A738B110-A2BE-49A5-B13B-163A5D5CB150}" srcOrd="2" destOrd="0" presId="urn:microsoft.com/office/officeart/2005/8/layout/orgChart1"/>
    <dgm:cxn modelId="{60615C0E-E697-4DE3-9062-47BCEC6BCE65}" type="presParOf" srcId="{0E78F6D6-AF17-4192-B0DD-06E74B57CB70}" destId="{7FED4C78-6BF8-409D-B912-921DFF91F729}" srcOrd="4" destOrd="0" presId="urn:microsoft.com/office/officeart/2005/8/layout/orgChart1"/>
    <dgm:cxn modelId="{3117354C-E410-4CF0-ACE7-AF15994F0BAA}" type="presParOf" srcId="{0E78F6D6-AF17-4192-B0DD-06E74B57CB70}" destId="{F6079127-46C9-4435-ABEF-A020B4C648E4}" srcOrd="5" destOrd="0" presId="urn:microsoft.com/office/officeart/2005/8/layout/orgChart1"/>
    <dgm:cxn modelId="{E82D3FF7-12C7-43E1-940B-7D1DD674801F}" type="presParOf" srcId="{F6079127-46C9-4435-ABEF-A020B4C648E4}" destId="{415E055E-903E-4A94-A2C4-765AEC7BEAE3}" srcOrd="0" destOrd="0" presId="urn:microsoft.com/office/officeart/2005/8/layout/orgChart1"/>
    <dgm:cxn modelId="{B09D3440-D3D7-4430-A700-EB92780EF656}" type="presParOf" srcId="{415E055E-903E-4A94-A2C4-765AEC7BEAE3}" destId="{3E5FC55C-B8F0-4223-8DCF-E281DBAD5BE0}" srcOrd="0" destOrd="0" presId="urn:microsoft.com/office/officeart/2005/8/layout/orgChart1"/>
    <dgm:cxn modelId="{8ED1DA1E-C981-42DE-A979-A2CBBC8BB314}" type="presParOf" srcId="{415E055E-903E-4A94-A2C4-765AEC7BEAE3}" destId="{DF297EC6-AEC8-4B35-9185-3E0CABE54388}" srcOrd="1" destOrd="0" presId="urn:microsoft.com/office/officeart/2005/8/layout/orgChart1"/>
    <dgm:cxn modelId="{B63A6EE3-402F-4CC6-BE71-E0C0E05A2FC8}" type="presParOf" srcId="{F6079127-46C9-4435-ABEF-A020B4C648E4}" destId="{96E47505-B70A-4AC3-9E26-818F9880E1C0}" srcOrd="1" destOrd="0" presId="urn:microsoft.com/office/officeart/2005/8/layout/orgChart1"/>
    <dgm:cxn modelId="{78874D2E-07EE-4B57-A55D-D5DB153109CD}" type="presParOf" srcId="{96E47505-B70A-4AC3-9E26-818F9880E1C0}" destId="{EB05D285-649A-497A-8917-AB2A76386073}" srcOrd="0" destOrd="0" presId="urn:microsoft.com/office/officeart/2005/8/layout/orgChart1"/>
    <dgm:cxn modelId="{9CF23BD8-214F-4E85-9907-7E39E28B6FC9}" type="presParOf" srcId="{96E47505-B70A-4AC3-9E26-818F9880E1C0}" destId="{2A694A0F-7E18-4051-8DCD-8093D36F9943}" srcOrd="1" destOrd="0" presId="urn:microsoft.com/office/officeart/2005/8/layout/orgChart1"/>
    <dgm:cxn modelId="{10BA7407-92F4-4030-8060-A25A7C818023}" type="presParOf" srcId="{2A694A0F-7E18-4051-8DCD-8093D36F9943}" destId="{43F9DB57-65A6-4E96-B93B-9255234B8B61}" srcOrd="0" destOrd="0" presId="urn:microsoft.com/office/officeart/2005/8/layout/orgChart1"/>
    <dgm:cxn modelId="{35479441-955C-428E-BAEB-A6824E9ABB9F}" type="presParOf" srcId="{43F9DB57-65A6-4E96-B93B-9255234B8B61}" destId="{04ADB987-0F6A-4CC9-B7AA-31F452B107FC}" srcOrd="0" destOrd="0" presId="urn:microsoft.com/office/officeart/2005/8/layout/orgChart1"/>
    <dgm:cxn modelId="{AE04A5D2-186F-453C-B6D2-FA0B4A41E946}" type="presParOf" srcId="{43F9DB57-65A6-4E96-B93B-9255234B8B61}" destId="{D68692C7-0029-4934-91E0-CC5D54711C4B}" srcOrd="1" destOrd="0" presId="urn:microsoft.com/office/officeart/2005/8/layout/orgChart1"/>
    <dgm:cxn modelId="{EB91DC04-E4C9-40C6-9B28-9C40206E6DDA}" type="presParOf" srcId="{2A694A0F-7E18-4051-8DCD-8093D36F9943}" destId="{7DCA655D-CC94-45F4-97E3-F55FC561A055}" srcOrd="1" destOrd="0" presId="urn:microsoft.com/office/officeart/2005/8/layout/orgChart1"/>
    <dgm:cxn modelId="{17F192EA-3F3B-40B6-9E4A-5F38C21B8FC6}" type="presParOf" srcId="{2A694A0F-7E18-4051-8DCD-8093D36F9943}" destId="{1E47E6CB-1056-4924-8DC2-62B09E70587D}" srcOrd="2" destOrd="0" presId="urn:microsoft.com/office/officeart/2005/8/layout/orgChart1"/>
    <dgm:cxn modelId="{9B4F4B27-92D4-4029-9429-219C325990CA}" type="presParOf" srcId="{96E47505-B70A-4AC3-9E26-818F9880E1C0}" destId="{C1E4B4BC-A10A-4A3F-B400-2825877A2021}" srcOrd="2" destOrd="0" presId="urn:microsoft.com/office/officeart/2005/8/layout/orgChart1"/>
    <dgm:cxn modelId="{138462DB-811A-4F1D-AEEF-C0AAE2A63A49}" type="presParOf" srcId="{96E47505-B70A-4AC3-9E26-818F9880E1C0}" destId="{6AD3EE1D-9DE0-4A7B-B16D-F5A62B63EB24}" srcOrd="3" destOrd="0" presId="urn:microsoft.com/office/officeart/2005/8/layout/orgChart1"/>
    <dgm:cxn modelId="{9685D99A-3F08-45CD-903E-6E47A2A9910F}" type="presParOf" srcId="{6AD3EE1D-9DE0-4A7B-B16D-F5A62B63EB24}" destId="{8C5DAE92-5520-423C-9D61-453174C216EB}" srcOrd="0" destOrd="0" presId="urn:microsoft.com/office/officeart/2005/8/layout/orgChart1"/>
    <dgm:cxn modelId="{427F2058-8F07-4A89-9A35-9B633F23905E}" type="presParOf" srcId="{8C5DAE92-5520-423C-9D61-453174C216EB}" destId="{76E94A08-1C56-4A85-805C-99D6FBA88D9F}" srcOrd="0" destOrd="0" presId="urn:microsoft.com/office/officeart/2005/8/layout/orgChart1"/>
    <dgm:cxn modelId="{D04BB174-020B-4337-AEA2-CC1EE8D20C0B}" type="presParOf" srcId="{8C5DAE92-5520-423C-9D61-453174C216EB}" destId="{86C4A460-0CB3-42E3-BCC9-1EF703C25014}" srcOrd="1" destOrd="0" presId="urn:microsoft.com/office/officeart/2005/8/layout/orgChart1"/>
    <dgm:cxn modelId="{57613944-FD74-4A3A-A903-ED56C6A3FA74}" type="presParOf" srcId="{6AD3EE1D-9DE0-4A7B-B16D-F5A62B63EB24}" destId="{379D7C4E-ACBD-4B3D-A0E3-F8223BA8759F}" srcOrd="1" destOrd="0" presId="urn:microsoft.com/office/officeart/2005/8/layout/orgChart1"/>
    <dgm:cxn modelId="{9251D56A-2313-418E-B0F9-FC99B1C728B4}" type="presParOf" srcId="{6AD3EE1D-9DE0-4A7B-B16D-F5A62B63EB24}" destId="{17AC335C-4932-42F5-8F22-C720B2E93BED}" srcOrd="2" destOrd="0" presId="urn:microsoft.com/office/officeart/2005/8/layout/orgChart1"/>
    <dgm:cxn modelId="{86A4C11C-B613-4CE4-B913-9EDDBDE31C89}" type="presParOf" srcId="{F6079127-46C9-4435-ABEF-A020B4C648E4}" destId="{CFB3C6B4-EA11-4A6C-918B-23614B1E9197}" srcOrd="2" destOrd="0" presId="urn:microsoft.com/office/officeart/2005/8/layout/orgChart1"/>
    <dgm:cxn modelId="{AF83548A-D12E-46B5-9AC4-93E29536E14F}" type="presParOf" srcId="{DCEB9D23-F566-480A-927E-CB2CF325AB25}" destId="{F85402C4-EA75-4B9A-AAEF-9D4944A85E68}" srcOrd="2" destOrd="0" presId="urn:microsoft.com/office/officeart/2005/8/layout/orgChart1"/>
    <dgm:cxn modelId="{06DE5DF7-3668-4427-8904-EEA95BFB145C}" type="presParOf" srcId="{8BA2802B-ACCE-43A8-A4AA-4AB70BF5F16A}" destId="{99405FCA-C4BA-4F5D-9300-8E5630910DFA}" srcOrd="4" destOrd="0" presId="urn:microsoft.com/office/officeart/2005/8/layout/orgChart1"/>
    <dgm:cxn modelId="{976E3CFA-D4FF-46F7-84AB-BDA2BCCC3F37}" type="presParOf" srcId="{8BA2802B-ACCE-43A8-A4AA-4AB70BF5F16A}" destId="{064D25B6-8B97-483A-9639-618CEFF929F0}" srcOrd="5" destOrd="0" presId="urn:microsoft.com/office/officeart/2005/8/layout/orgChart1"/>
    <dgm:cxn modelId="{2DCFCA83-88DB-479D-A30B-57DAAC29D255}" type="presParOf" srcId="{064D25B6-8B97-483A-9639-618CEFF929F0}" destId="{86127287-91BF-4CDF-A63F-6E37F937262D}" srcOrd="0" destOrd="0" presId="urn:microsoft.com/office/officeart/2005/8/layout/orgChart1"/>
    <dgm:cxn modelId="{AAFC87E1-34A5-465F-AF4F-5043A8664E75}" type="presParOf" srcId="{86127287-91BF-4CDF-A63F-6E37F937262D}" destId="{E9227CDB-0C03-4469-8F57-D5748B2EA3AD}" srcOrd="0" destOrd="0" presId="urn:microsoft.com/office/officeart/2005/8/layout/orgChart1"/>
    <dgm:cxn modelId="{E7982FB6-7257-4F59-B98D-C2EB915B7AE8}" type="presParOf" srcId="{86127287-91BF-4CDF-A63F-6E37F937262D}" destId="{600D314E-3A61-4FE7-81B9-16B50D3025BC}" srcOrd="1" destOrd="0" presId="urn:microsoft.com/office/officeart/2005/8/layout/orgChart1"/>
    <dgm:cxn modelId="{F08FEBB7-9078-42BE-B825-D46D7245165E}" type="presParOf" srcId="{064D25B6-8B97-483A-9639-618CEFF929F0}" destId="{1A7E457A-EA0D-4487-ADE7-F550739E9128}" srcOrd="1" destOrd="0" presId="urn:microsoft.com/office/officeart/2005/8/layout/orgChart1"/>
    <dgm:cxn modelId="{725911D5-AAA7-4E89-8B57-6355EF3EED18}" type="presParOf" srcId="{1A7E457A-EA0D-4487-ADE7-F550739E9128}" destId="{990606B8-1962-432A-AD97-F932EE20A53F}" srcOrd="0" destOrd="0" presId="urn:microsoft.com/office/officeart/2005/8/layout/orgChart1"/>
    <dgm:cxn modelId="{E8362618-22E3-4AD0-A8C6-D33CE5E61C56}" type="presParOf" srcId="{1A7E457A-EA0D-4487-ADE7-F550739E9128}" destId="{F93F938D-7941-4DB3-956E-967B98B03B3D}" srcOrd="1" destOrd="0" presId="urn:microsoft.com/office/officeart/2005/8/layout/orgChart1"/>
    <dgm:cxn modelId="{80530062-1FDF-4312-9EC9-7B83BA463A6B}" type="presParOf" srcId="{F93F938D-7941-4DB3-956E-967B98B03B3D}" destId="{F5446FEA-DF4F-4B48-8A2D-9C314BC2D879}" srcOrd="0" destOrd="0" presId="urn:microsoft.com/office/officeart/2005/8/layout/orgChart1"/>
    <dgm:cxn modelId="{59906FBB-A428-476C-B4B9-C548C71AA926}" type="presParOf" srcId="{F5446FEA-DF4F-4B48-8A2D-9C314BC2D879}" destId="{90AA5678-DEAB-42F9-947C-2503657DA162}" srcOrd="0" destOrd="0" presId="urn:microsoft.com/office/officeart/2005/8/layout/orgChart1"/>
    <dgm:cxn modelId="{9EE825AC-6A89-4AA3-83D0-ABB427127341}" type="presParOf" srcId="{F5446FEA-DF4F-4B48-8A2D-9C314BC2D879}" destId="{B5CADC76-7635-46AD-A27F-F7CC09E4715E}" srcOrd="1" destOrd="0" presId="urn:microsoft.com/office/officeart/2005/8/layout/orgChart1"/>
    <dgm:cxn modelId="{F0197268-94FD-4791-85CD-F36DF304476F}" type="presParOf" srcId="{F93F938D-7941-4DB3-956E-967B98B03B3D}" destId="{7CD475F8-D953-463A-8BE2-524A6F177F92}" srcOrd="1" destOrd="0" presId="urn:microsoft.com/office/officeart/2005/8/layout/orgChart1"/>
    <dgm:cxn modelId="{B772A283-2DBA-4D41-8132-E78E7E6E8890}" type="presParOf" srcId="{F93F938D-7941-4DB3-956E-967B98B03B3D}" destId="{6CD6F300-69A2-47B1-9B66-5F4EB112344C}" srcOrd="2" destOrd="0" presId="urn:microsoft.com/office/officeart/2005/8/layout/orgChart1"/>
    <dgm:cxn modelId="{478CB1EB-E94B-4E40-A809-4EF641FFE445}" type="presParOf" srcId="{1A7E457A-EA0D-4487-ADE7-F550739E9128}" destId="{0F103419-BB2F-4116-893F-8EC9CB7A888B}" srcOrd="2" destOrd="0" presId="urn:microsoft.com/office/officeart/2005/8/layout/orgChart1"/>
    <dgm:cxn modelId="{B81CA7CD-AD90-40A2-922C-C3D22D239CAC}" type="presParOf" srcId="{1A7E457A-EA0D-4487-ADE7-F550739E9128}" destId="{BF735DD0-AFC4-4D72-8F00-DBE297245B96}" srcOrd="3" destOrd="0" presId="urn:microsoft.com/office/officeart/2005/8/layout/orgChart1"/>
    <dgm:cxn modelId="{6D040F9C-D09D-4C24-8B5A-E160D08D1265}" type="presParOf" srcId="{BF735DD0-AFC4-4D72-8F00-DBE297245B96}" destId="{B5BA4B21-AA2E-4FCF-BBA4-A921BFA88D2C}" srcOrd="0" destOrd="0" presId="urn:microsoft.com/office/officeart/2005/8/layout/orgChart1"/>
    <dgm:cxn modelId="{B5708B46-50C0-4A55-81F0-1920F69765E1}" type="presParOf" srcId="{B5BA4B21-AA2E-4FCF-BBA4-A921BFA88D2C}" destId="{2663ACBA-A94A-4053-BDCB-F2DCA18F9B54}" srcOrd="0" destOrd="0" presId="urn:microsoft.com/office/officeart/2005/8/layout/orgChart1"/>
    <dgm:cxn modelId="{E415F9D9-CDDB-4277-B3F8-8610266FB25E}" type="presParOf" srcId="{B5BA4B21-AA2E-4FCF-BBA4-A921BFA88D2C}" destId="{9ACEE209-3B3B-42B0-A5AB-70D92CC5126F}" srcOrd="1" destOrd="0" presId="urn:microsoft.com/office/officeart/2005/8/layout/orgChart1"/>
    <dgm:cxn modelId="{96C28577-41C4-4FA5-9822-A424C0292104}" type="presParOf" srcId="{BF735DD0-AFC4-4D72-8F00-DBE297245B96}" destId="{52F469B2-D9AA-4106-BC19-1715ABE16A84}" srcOrd="1" destOrd="0" presId="urn:microsoft.com/office/officeart/2005/8/layout/orgChart1"/>
    <dgm:cxn modelId="{BD504718-8130-4803-921E-13DAD0250A38}" type="presParOf" srcId="{BF735DD0-AFC4-4D72-8F00-DBE297245B96}" destId="{F53D0472-CF0C-46EC-96BD-78D89B09C4A4}" srcOrd="2" destOrd="0" presId="urn:microsoft.com/office/officeart/2005/8/layout/orgChart1"/>
    <dgm:cxn modelId="{34D98042-583F-4145-A725-1CBB908C22BE}" type="presParOf" srcId="{1A7E457A-EA0D-4487-ADE7-F550739E9128}" destId="{5EA62E4E-7B2F-42FB-8A15-B5F011B03E68}" srcOrd="4" destOrd="0" presId="urn:microsoft.com/office/officeart/2005/8/layout/orgChart1"/>
    <dgm:cxn modelId="{A74FEBBA-3425-48BF-87C3-4D848F419426}" type="presParOf" srcId="{1A7E457A-EA0D-4487-ADE7-F550739E9128}" destId="{A6AAC74E-EC13-421B-9F9F-3AFDB1EF360B}" srcOrd="5" destOrd="0" presId="urn:microsoft.com/office/officeart/2005/8/layout/orgChart1"/>
    <dgm:cxn modelId="{7811722E-473C-430E-AE63-8FF12A53020C}" type="presParOf" srcId="{A6AAC74E-EC13-421B-9F9F-3AFDB1EF360B}" destId="{2E2184CC-5602-4013-9D7C-BAB8150EFA70}" srcOrd="0" destOrd="0" presId="urn:microsoft.com/office/officeart/2005/8/layout/orgChart1"/>
    <dgm:cxn modelId="{1CE9EF0B-CCD7-4667-BB54-9E4EFC0C0FAB}" type="presParOf" srcId="{2E2184CC-5602-4013-9D7C-BAB8150EFA70}" destId="{0CC10EC4-4E45-4987-8CA6-883E706054D4}" srcOrd="0" destOrd="0" presId="urn:microsoft.com/office/officeart/2005/8/layout/orgChart1"/>
    <dgm:cxn modelId="{10FBB868-67B9-4939-918E-56D03AE9E8FA}" type="presParOf" srcId="{2E2184CC-5602-4013-9D7C-BAB8150EFA70}" destId="{15085B45-3203-4C68-9314-76965485F95D}" srcOrd="1" destOrd="0" presId="urn:microsoft.com/office/officeart/2005/8/layout/orgChart1"/>
    <dgm:cxn modelId="{3F019CAF-2DED-44BA-A108-41785D090CFE}" type="presParOf" srcId="{A6AAC74E-EC13-421B-9F9F-3AFDB1EF360B}" destId="{4772BAB9-FD6A-436B-BBD5-61B6DD10FF44}" srcOrd="1" destOrd="0" presId="urn:microsoft.com/office/officeart/2005/8/layout/orgChart1"/>
    <dgm:cxn modelId="{834CF846-3DD4-4B0C-BBD1-6E52BADE824D}" type="presParOf" srcId="{A6AAC74E-EC13-421B-9F9F-3AFDB1EF360B}" destId="{183F4F7E-C05B-403D-98B9-2E2283268789}" srcOrd="2" destOrd="0" presId="urn:microsoft.com/office/officeart/2005/8/layout/orgChart1"/>
    <dgm:cxn modelId="{4374C7A1-F9A3-4AB8-B487-82C08AC0E3F9}" type="presParOf" srcId="{064D25B6-8B97-483A-9639-618CEFF929F0}" destId="{D0A5D583-D1E9-46F3-BF1C-D382118A0F0B}" srcOrd="2" destOrd="0" presId="urn:microsoft.com/office/officeart/2005/8/layout/orgChart1"/>
    <dgm:cxn modelId="{E451D2FD-06B6-438C-8130-7F1062317C62}" type="presParOf" srcId="{8BA2802B-ACCE-43A8-A4AA-4AB70BF5F16A}" destId="{961D313A-4798-44C8-B21E-4AB70D6FD3E7}" srcOrd="6" destOrd="0" presId="urn:microsoft.com/office/officeart/2005/8/layout/orgChart1"/>
    <dgm:cxn modelId="{A082FA29-B2F9-45A2-A172-5470D29C33B3}" type="presParOf" srcId="{8BA2802B-ACCE-43A8-A4AA-4AB70BF5F16A}" destId="{60E21EDC-C76B-489E-A186-8D5006C4DE11}" srcOrd="7" destOrd="0" presId="urn:microsoft.com/office/officeart/2005/8/layout/orgChart1"/>
    <dgm:cxn modelId="{7591B81C-3318-4794-87BE-0CB2469A4048}" type="presParOf" srcId="{60E21EDC-C76B-489E-A186-8D5006C4DE11}" destId="{15CB7A16-57B0-4892-B97D-28E5EDB7F4DE}" srcOrd="0" destOrd="0" presId="urn:microsoft.com/office/officeart/2005/8/layout/orgChart1"/>
    <dgm:cxn modelId="{3949BC9D-57DE-4DB9-B846-F2818DD49EBD}" type="presParOf" srcId="{15CB7A16-57B0-4892-B97D-28E5EDB7F4DE}" destId="{A95D0718-48A6-4EF0-9254-97C136B74526}" srcOrd="0" destOrd="0" presId="urn:microsoft.com/office/officeart/2005/8/layout/orgChart1"/>
    <dgm:cxn modelId="{6D8595CF-6770-4490-9F1C-58251ECD3A0E}" type="presParOf" srcId="{15CB7A16-57B0-4892-B97D-28E5EDB7F4DE}" destId="{232FE69E-62D5-4083-9D62-C20C35593470}" srcOrd="1" destOrd="0" presId="urn:microsoft.com/office/officeart/2005/8/layout/orgChart1"/>
    <dgm:cxn modelId="{0D86E2C9-4821-4C31-8F4D-4F92E18F8826}" type="presParOf" srcId="{60E21EDC-C76B-489E-A186-8D5006C4DE11}" destId="{D16EAA7E-7AB8-4272-A0F6-B8BEA8376543}" srcOrd="1" destOrd="0" presId="urn:microsoft.com/office/officeart/2005/8/layout/orgChart1"/>
    <dgm:cxn modelId="{368894AB-82CB-40A1-A8E8-A557BE1071DB}" type="presParOf" srcId="{D16EAA7E-7AB8-4272-A0F6-B8BEA8376543}" destId="{4BA5DCD4-F2AB-4286-9E15-5EFB6CB0A556}" srcOrd="0" destOrd="0" presId="urn:microsoft.com/office/officeart/2005/8/layout/orgChart1"/>
    <dgm:cxn modelId="{BA8A8CEE-11BD-4A1F-9509-824F98893FA4}" type="presParOf" srcId="{D16EAA7E-7AB8-4272-A0F6-B8BEA8376543}" destId="{AB1E88BD-F54F-48FA-8E92-98E45C55A656}" srcOrd="1" destOrd="0" presId="urn:microsoft.com/office/officeart/2005/8/layout/orgChart1"/>
    <dgm:cxn modelId="{88F193AA-5784-4BA9-AA8E-F2C3FDF48944}" type="presParOf" srcId="{AB1E88BD-F54F-48FA-8E92-98E45C55A656}" destId="{84F3D277-06A6-4257-8CA0-0B1E4794351D}" srcOrd="0" destOrd="0" presId="urn:microsoft.com/office/officeart/2005/8/layout/orgChart1"/>
    <dgm:cxn modelId="{59A911D7-726E-428C-ABC3-660F6E89A061}" type="presParOf" srcId="{84F3D277-06A6-4257-8CA0-0B1E4794351D}" destId="{BC32E2F5-1B84-49BC-88FE-6E4D7DBBD002}" srcOrd="0" destOrd="0" presId="urn:microsoft.com/office/officeart/2005/8/layout/orgChart1"/>
    <dgm:cxn modelId="{C6AC4CE8-74FD-4017-A072-9EE79E937FB3}" type="presParOf" srcId="{84F3D277-06A6-4257-8CA0-0B1E4794351D}" destId="{784D3CFC-C6F3-44D9-BAC1-F2888DCC6E73}" srcOrd="1" destOrd="0" presId="urn:microsoft.com/office/officeart/2005/8/layout/orgChart1"/>
    <dgm:cxn modelId="{AD579154-7909-46D0-8851-10E97E329234}" type="presParOf" srcId="{AB1E88BD-F54F-48FA-8E92-98E45C55A656}" destId="{ABACA7AF-5447-4C94-AB3D-E8D23427711C}" srcOrd="1" destOrd="0" presId="urn:microsoft.com/office/officeart/2005/8/layout/orgChart1"/>
    <dgm:cxn modelId="{CE809B47-884F-4437-BF73-EF42DBD1B639}" type="presParOf" srcId="{AB1E88BD-F54F-48FA-8E92-98E45C55A656}" destId="{A8D7C203-5248-46CB-A762-17147FFDBD91}" srcOrd="2" destOrd="0" presId="urn:microsoft.com/office/officeart/2005/8/layout/orgChart1"/>
    <dgm:cxn modelId="{3523798D-1C4E-4DB9-8F93-5E262883FB56}" type="presParOf" srcId="{D16EAA7E-7AB8-4272-A0F6-B8BEA8376543}" destId="{5AA83CD1-72CB-4DB6-92D1-843028B915FA}" srcOrd="2" destOrd="0" presId="urn:microsoft.com/office/officeart/2005/8/layout/orgChart1"/>
    <dgm:cxn modelId="{DA23D40C-E248-4254-9870-FCAB39E5D673}" type="presParOf" srcId="{D16EAA7E-7AB8-4272-A0F6-B8BEA8376543}" destId="{AC2D0841-C603-4967-8DF9-50249ECEE511}" srcOrd="3" destOrd="0" presId="urn:microsoft.com/office/officeart/2005/8/layout/orgChart1"/>
    <dgm:cxn modelId="{AB734D67-5D4A-49DD-B853-BD55C31A11BC}" type="presParOf" srcId="{AC2D0841-C603-4967-8DF9-50249ECEE511}" destId="{6A6597BB-7C80-4A13-A2C1-9934EF36BAC7}" srcOrd="0" destOrd="0" presId="urn:microsoft.com/office/officeart/2005/8/layout/orgChart1"/>
    <dgm:cxn modelId="{DA2C00B5-C691-43DC-8726-E4721CF68CAD}" type="presParOf" srcId="{6A6597BB-7C80-4A13-A2C1-9934EF36BAC7}" destId="{E4EF4A1F-80D9-46F5-BE3C-6DF1ED210D9B}" srcOrd="0" destOrd="0" presId="urn:microsoft.com/office/officeart/2005/8/layout/orgChart1"/>
    <dgm:cxn modelId="{42301427-CEA8-4D61-872C-6C1E2B74CD0F}" type="presParOf" srcId="{6A6597BB-7C80-4A13-A2C1-9934EF36BAC7}" destId="{44037042-BB0A-4694-8467-E0E881086D97}" srcOrd="1" destOrd="0" presId="urn:microsoft.com/office/officeart/2005/8/layout/orgChart1"/>
    <dgm:cxn modelId="{20AC8F5F-E806-4FDD-A6FE-71A65F17BB00}" type="presParOf" srcId="{AC2D0841-C603-4967-8DF9-50249ECEE511}" destId="{D9A1AF55-94E5-48EB-A281-C1F74709B478}" srcOrd="1" destOrd="0" presId="urn:microsoft.com/office/officeart/2005/8/layout/orgChart1"/>
    <dgm:cxn modelId="{9B673000-ECD8-486D-AB4B-56159D5796FC}" type="presParOf" srcId="{AC2D0841-C603-4967-8DF9-50249ECEE511}" destId="{000F3296-B4E7-4170-A2C1-B9263711E0BB}" srcOrd="2" destOrd="0" presId="urn:microsoft.com/office/officeart/2005/8/layout/orgChart1"/>
    <dgm:cxn modelId="{A24531E1-982A-4AB8-BF90-23C5BF5FE5F0}" type="presParOf" srcId="{D16EAA7E-7AB8-4272-A0F6-B8BEA8376543}" destId="{7D6A01F6-4414-42D3-B5E3-537B21C4FB08}" srcOrd="4" destOrd="0" presId="urn:microsoft.com/office/officeart/2005/8/layout/orgChart1"/>
    <dgm:cxn modelId="{53030654-C113-4636-A87C-EBE1DD88359A}" type="presParOf" srcId="{D16EAA7E-7AB8-4272-A0F6-B8BEA8376543}" destId="{5D8051E8-E56F-48F3-9C53-846AC4CC27C5}" srcOrd="5" destOrd="0" presId="urn:microsoft.com/office/officeart/2005/8/layout/orgChart1"/>
    <dgm:cxn modelId="{97C62D43-377B-42BE-86EB-153EAEE781C6}" type="presParOf" srcId="{5D8051E8-E56F-48F3-9C53-846AC4CC27C5}" destId="{C51E9EFE-036C-40FA-AAA1-43DB04924EE2}" srcOrd="0" destOrd="0" presId="urn:microsoft.com/office/officeart/2005/8/layout/orgChart1"/>
    <dgm:cxn modelId="{1DA8D003-C2F8-48BB-9B11-72BD144EF11D}" type="presParOf" srcId="{C51E9EFE-036C-40FA-AAA1-43DB04924EE2}" destId="{0D8F6B49-901A-48A0-BAF6-1D69FA470237}" srcOrd="0" destOrd="0" presId="urn:microsoft.com/office/officeart/2005/8/layout/orgChart1"/>
    <dgm:cxn modelId="{8D91BF4E-1697-42BE-BF74-6E0FB535E7F0}" type="presParOf" srcId="{C51E9EFE-036C-40FA-AAA1-43DB04924EE2}" destId="{E86E61D0-17A5-40FE-ACAE-B399C42B0E0C}" srcOrd="1" destOrd="0" presId="urn:microsoft.com/office/officeart/2005/8/layout/orgChart1"/>
    <dgm:cxn modelId="{9F1847D7-24B6-4B44-AFDB-41699A835CD1}" type="presParOf" srcId="{5D8051E8-E56F-48F3-9C53-846AC4CC27C5}" destId="{141646C9-43FE-4377-A7C6-4A5B3EF83D76}" srcOrd="1" destOrd="0" presId="urn:microsoft.com/office/officeart/2005/8/layout/orgChart1"/>
    <dgm:cxn modelId="{27724118-3187-4DC4-A4C5-90CC76432669}" type="presParOf" srcId="{5D8051E8-E56F-48F3-9C53-846AC4CC27C5}" destId="{3BF797C2-7DC5-4A35-9E6D-062053B446AF}" srcOrd="2" destOrd="0" presId="urn:microsoft.com/office/officeart/2005/8/layout/orgChart1"/>
    <dgm:cxn modelId="{918E4B4A-17D6-46FD-9CAB-E6C5E1C10658}" type="presParOf" srcId="{60E21EDC-C76B-489E-A186-8D5006C4DE11}" destId="{AC5EEF99-1EFD-49EA-A987-452BF2A17AFE}" srcOrd="2" destOrd="0" presId="urn:microsoft.com/office/officeart/2005/8/layout/orgChart1"/>
    <dgm:cxn modelId="{63FC81D5-E552-4D0A-9C2C-3614706E9C71}" type="presParOf" srcId="{BF43936C-9711-47DC-9160-DAC55F29100C}" destId="{399C3AB4-66EC-4BAE-A0C3-AC526314D66B}"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284CF809-0441-0347-8757-1C504BD4E2F3}" type="doc">
      <dgm:prSet loTypeId="urn:microsoft.com/office/officeart/2008/layout/LinedList" loCatId="" qsTypeId="urn:microsoft.com/office/officeart/2005/8/quickstyle/simple4" qsCatId="simple" csTypeId="urn:microsoft.com/office/officeart/2005/8/colors/accent1_2" csCatId="accent1"/>
      <dgm:spPr/>
      <dgm:t>
        <a:bodyPr/>
        <a:lstStyle/>
        <a:p>
          <a:endParaRPr lang="en-US"/>
        </a:p>
      </dgm:t>
    </dgm:pt>
    <dgm:pt modelId="{1E54270C-FB7F-3C42-935B-DD93EBE2D63A}">
      <dgm:prSet custT="1"/>
      <dgm:spPr/>
      <dgm:t>
        <a:bodyPr/>
        <a:lstStyle/>
        <a:p>
          <a:pPr rtl="0"/>
          <a:r>
            <a:rPr lang="tr-TR" sz="2000" dirty="0" smtClean="0">
              <a:latin typeface="Calibri"/>
              <a:cs typeface="Calibri"/>
            </a:rPr>
            <a:t>Okul Müdürleriyle bilgilendirme seminerlerinin yapılması ve BT kullanımı konusunda eğitime ihtiyacı olan öğretmenlerin belirlenmesi</a:t>
          </a:r>
          <a:endParaRPr lang="tr-TR" sz="2000" dirty="0">
            <a:latin typeface="Calibri"/>
            <a:cs typeface="Calibri"/>
          </a:endParaRPr>
        </a:p>
      </dgm:t>
    </dgm:pt>
    <dgm:pt modelId="{B67C586E-E18B-0E4D-82B3-FBECC583A4BE}" type="parTrans" cxnId="{40CD0029-E867-6B40-82A7-8492406B4519}">
      <dgm:prSet/>
      <dgm:spPr/>
      <dgm:t>
        <a:bodyPr/>
        <a:lstStyle/>
        <a:p>
          <a:endParaRPr lang="en-US" sz="1600">
            <a:latin typeface="Calibri"/>
            <a:cs typeface="Calibri"/>
          </a:endParaRPr>
        </a:p>
      </dgm:t>
    </dgm:pt>
    <dgm:pt modelId="{C5A70B21-981B-9847-B719-648F65A36D11}" type="sibTrans" cxnId="{40CD0029-E867-6B40-82A7-8492406B4519}">
      <dgm:prSet/>
      <dgm:spPr/>
      <dgm:t>
        <a:bodyPr/>
        <a:lstStyle/>
        <a:p>
          <a:endParaRPr lang="en-US" sz="1600">
            <a:latin typeface="Calibri"/>
            <a:cs typeface="Calibri"/>
          </a:endParaRPr>
        </a:p>
      </dgm:t>
    </dgm:pt>
    <dgm:pt modelId="{AF404CEC-7DA4-7345-B262-B9717C8B5D51}">
      <dgm:prSet custT="1"/>
      <dgm:spPr/>
      <dgm:t>
        <a:bodyPr/>
        <a:lstStyle/>
        <a:p>
          <a:pPr rtl="0"/>
          <a:r>
            <a:rPr lang="tr-TR" sz="2000" smtClean="0">
              <a:latin typeface="Calibri"/>
              <a:cs typeface="Calibri"/>
            </a:rPr>
            <a:t>Belirlenen öğretmenlerin temel BT kullanımı konusundaki eksikliklerinin mahalli eğitimlerle giderilmesi (B.08.0.HED.0.77.00.00.774.99/6722 sayılı ve 30.12.2010 tarihli yazı )</a:t>
          </a:r>
          <a:endParaRPr lang="tr-TR" sz="2000">
            <a:latin typeface="Calibri"/>
            <a:cs typeface="Calibri"/>
          </a:endParaRPr>
        </a:p>
      </dgm:t>
    </dgm:pt>
    <dgm:pt modelId="{B868E075-B73D-6246-AD45-29E924854561}" type="parTrans" cxnId="{A64F8E44-141B-D84C-8110-040B99906BFD}">
      <dgm:prSet/>
      <dgm:spPr/>
      <dgm:t>
        <a:bodyPr/>
        <a:lstStyle/>
        <a:p>
          <a:endParaRPr lang="en-US" sz="1600">
            <a:latin typeface="Calibri"/>
            <a:cs typeface="Calibri"/>
          </a:endParaRPr>
        </a:p>
      </dgm:t>
    </dgm:pt>
    <dgm:pt modelId="{CC86C319-25A3-204D-BD8B-F2FC0C76F95B}" type="sibTrans" cxnId="{A64F8E44-141B-D84C-8110-040B99906BFD}">
      <dgm:prSet/>
      <dgm:spPr/>
      <dgm:t>
        <a:bodyPr/>
        <a:lstStyle/>
        <a:p>
          <a:endParaRPr lang="en-US" sz="1600">
            <a:latin typeface="Calibri"/>
            <a:cs typeface="Calibri"/>
          </a:endParaRPr>
        </a:p>
      </dgm:t>
    </dgm:pt>
    <dgm:pt modelId="{EFEC189A-AE11-1044-9B68-9DA22969C9FD}">
      <dgm:prSet custT="1"/>
      <dgm:spPr/>
      <dgm:t>
        <a:bodyPr/>
        <a:lstStyle/>
        <a:p>
          <a:pPr rtl="0"/>
          <a:r>
            <a:rPr lang="tr-TR" sz="2000" dirty="0" smtClean="0">
              <a:latin typeface="Calibri"/>
              <a:cs typeface="Calibri"/>
            </a:rPr>
            <a:t>BT Kullanımı Konusunda öğretmenlerin sürekli ulaşabilecekleri etkileşimli video veya kılavuzların hazırlanması</a:t>
          </a:r>
          <a:endParaRPr lang="tr-TR" sz="2000" dirty="0">
            <a:latin typeface="Calibri"/>
            <a:cs typeface="Calibri"/>
          </a:endParaRPr>
        </a:p>
      </dgm:t>
    </dgm:pt>
    <dgm:pt modelId="{81872C14-B2C0-CC48-BAC1-9705B774AC34}" type="parTrans" cxnId="{394084BD-61D6-2D40-988E-3E455451C3CB}">
      <dgm:prSet/>
      <dgm:spPr/>
      <dgm:t>
        <a:bodyPr/>
        <a:lstStyle/>
        <a:p>
          <a:endParaRPr lang="en-US" sz="1600">
            <a:latin typeface="Calibri"/>
            <a:cs typeface="Calibri"/>
          </a:endParaRPr>
        </a:p>
      </dgm:t>
    </dgm:pt>
    <dgm:pt modelId="{A028C443-27A4-8F4F-A9DA-AD56D5223D15}" type="sibTrans" cxnId="{394084BD-61D6-2D40-988E-3E455451C3CB}">
      <dgm:prSet/>
      <dgm:spPr/>
      <dgm:t>
        <a:bodyPr/>
        <a:lstStyle/>
        <a:p>
          <a:endParaRPr lang="en-US" sz="1600">
            <a:latin typeface="Calibri"/>
            <a:cs typeface="Calibri"/>
          </a:endParaRPr>
        </a:p>
      </dgm:t>
    </dgm:pt>
    <dgm:pt modelId="{AD2D3ADD-9F3B-7B44-A3B8-B6A76DCC76EF}" type="pres">
      <dgm:prSet presAssocID="{284CF809-0441-0347-8757-1C504BD4E2F3}" presName="vert0" presStyleCnt="0">
        <dgm:presLayoutVars>
          <dgm:dir/>
          <dgm:animOne val="branch"/>
          <dgm:animLvl val="lvl"/>
        </dgm:presLayoutVars>
      </dgm:prSet>
      <dgm:spPr/>
      <dgm:t>
        <a:bodyPr/>
        <a:lstStyle/>
        <a:p>
          <a:endParaRPr lang="en-US"/>
        </a:p>
      </dgm:t>
    </dgm:pt>
    <dgm:pt modelId="{980DDAF4-8580-6447-A56E-AABBCDF9D4DD}" type="pres">
      <dgm:prSet presAssocID="{1E54270C-FB7F-3C42-935B-DD93EBE2D63A}" presName="thickLine" presStyleLbl="alignNode1" presStyleIdx="0" presStyleCnt="3"/>
      <dgm:spPr/>
    </dgm:pt>
    <dgm:pt modelId="{E7BE97D3-94C3-5C46-ABC9-48A8DCD78D42}" type="pres">
      <dgm:prSet presAssocID="{1E54270C-FB7F-3C42-935B-DD93EBE2D63A}" presName="horz1" presStyleCnt="0"/>
      <dgm:spPr/>
    </dgm:pt>
    <dgm:pt modelId="{09FC9EB0-65BE-764A-9881-09B8F7FECB80}" type="pres">
      <dgm:prSet presAssocID="{1E54270C-FB7F-3C42-935B-DD93EBE2D63A}" presName="tx1" presStyleLbl="revTx" presStyleIdx="0" presStyleCnt="3"/>
      <dgm:spPr/>
      <dgm:t>
        <a:bodyPr/>
        <a:lstStyle/>
        <a:p>
          <a:endParaRPr lang="en-US"/>
        </a:p>
      </dgm:t>
    </dgm:pt>
    <dgm:pt modelId="{0DBAD774-8BAB-1F40-9E39-2299077CF7C6}" type="pres">
      <dgm:prSet presAssocID="{1E54270C-FB7F-3C42-935B-DD93EBE2D63A}" presName="vert1" presStyleCnt="0"/>
      <dgm:spPr/>
    </dgm:pt>
    <dgm:pt modelId="{AF5AF15E-58CE-7945-A8A1-F11D88F60895}" type="pres">
      <dgm:prSet presAssocID="{AF404CEC-7DA4-7345-B262-B9717C8B5D51}" presName="thickLine" presStyleLbl="alignNode1" presStyleIdx="1" presStyleCnt="3"/>
      <dgm:spPr/>
    </dgm:pt>
    <dgm:pt modelId="{6FEE45D4-335B-EE40-A6EA-D144451838CA}" type="pres">
      <dgm:prSet presAssocID="{AF404CEC-7DA4-7345-B262-B9717C8B5D51}" presName="horz1" presStyleCnt="0"/>
      <dgm:spPr/>
    </dgm:pt>
    <dgm:pt modelId="{2F3D072D-7178-074A-97B5-0A4C12901D1E}" type="pres">
      <dgm:prSet presAssocID="{AF404CEC-7DA4-7345-B262-B9717C8B5D51}" presName="tx1" presStyleLbl="revTx" presStyleIdx="1" presStyleCnt="3"/>
      <dgm:spPr/>
      <dgm:t>
        <a:bodyPr/>
        <a:lstStyle/>
        <a:p>
          <a:endParaRPr lang="en-US"/>
        </a:p>
      </dgm:t>
    </dgm:pt>
    <dgm:pt modelId="{8EA48D0E-9117-C742-B6C7-A01F748C4F8B}" type="pres">
      <dgm:prSet presAssocID="{AF404CEC-7DA4-7345-B262-B9717C8B5D51}" presName="vert1" presStyleCnt="0"/>
      <dgm:spPr/>
    </dgm:pt>
    <dgm:pt modelId="{1026D12F-910F-6549-8C85-35A6A228ED3C}" type="pres">
      <dgm:prSet presAssocID="{EFEC189A-AE11-1044-9B68-9DA22969C9FD}" presName="thickLine" presStyleLbl="alignNode1" presStyleIdx="2" presStyleCnt="3"/>
      <dgm:spPr/>
    </dgm:pt>
    <dgm:pt modelId="{18BE54D9-4D85-E44D-8F91-AA890F9776A6}" type="pres">
      <dgm:prSet presAssocID="{EFEC189A-AE11-1044-9B68-9DA22969C9FD}" presName="horz1" presStyleCnt="0"/>
      <dgm:spPr/>
    </dgm:pt>
    <dgm:pt modelId="{1389F904-0EA7-0242-AB2B-C9281CCD7493}" type="pres">
      <dgm:prSet presAssocID="{EFEC189A-AE11-1044-9B68-9DA22969C9FD}" presName="tx1" presStyleLbl="revTx" presStyleIdx="2" presStyleCnt="3"/>
      <dgm:spPr/>
      <dgm:t>
        <a:bodyPr/>
        <a:lstStyle/>
        <a:p>
          <a:endParaRPr lang="en-US"/>
        </a:p>
      </dgm:t>
    </dgm:pt>
    <dgm:pt modelId="{01B16C74-F344-4A4F-BE81-EB21A742B237}" type="pres">
      <dgm:prSet presAssocID="{EFEC189A-AE11-1044-9B68-9DA22969C9FD}" presName="vert1" presStyleCnt="0"/>
      <dgm:spPr/>
    </dgm:pt>
  </dgm:ptLst>
  <dgm:cxnLst>
    <dgm:cxn modelId="{394084BD-61D6-2D40-988E-3E455451C3CB}" srcId="{284CF809-0441-0347-8757-1C504BD4E2F3}" destId="{EFEC189A-AE11-1044-9B68-9DA22969C9FD}" srcOrd="2" destOrd="0" parTransId="{81872C14-B2C0-CC48-BAC1-9705B774AC34}" sibTransId="{A028C443-27A4-8F4F-A9DA-AD56D5223D15}"/>
    <dgm:cxn modelId="{3B3A8E93-D7DE-4A4B-90D2-24B44A624690}" type="presOf" srcId="{EFEC189A-AE11-1044-9B68-9DA22969C9FD}" destId="{1389F904-0EA7-0242-AB2B-C9281CCD7493}" srcOrd="0" destOrd="0" presId="urn:microsoft.com/office/officeart/2008/layout/LinedList"/>
    <dgm:cxn modelId="{40CD0029-E867-6B40-82A7-8492406B4519}" srcId="{284CF809-0441-0347-8757-1C504BD4E2F3}" destId="{1E54270C-FB7F-3C42-935B-DD93EBE2D63A}" srcOrd="0" destOrd="0" parTransId="{B67C586E-E18B-0E4D-82B3-FBECC583A4BE}" sibTransId="{C5A70B21-981B-9847-B719-648F65A36D11}"/>
    <dgm:cxn modelId="{A64F8E44-141B-D84C-8110-040B99906BFD}" srcId="{284CF809-0441-0347-8757-1C504BD4E2F3}" destId="{AF404CEC-7DA4-7345-B262-B9717C8B5D51}" srcOrd="1" destOrd="0" parTransId="{B868E075-B73D-6246-AD45-29E924854561}" sibTransId="{CC86C319-25A3-204D-BD8B-F2FC0C76F95B}"/>
    <dgm:cxn modelId="{47BDEAE9-59BD-443D-BE8B-FEAC3D6F1243}" type="presOf" srcId="{AF404CEC-7DA4-7345-B262-B9717C8B5D51}" destId="{2F3D072D-7178-074A-97B5-0A4C12901D1E}" srcOrd="0" destOrd="0" presId="urn:microsoft.com/office/officeart/2008/layout/LinedList"/>
    <dgm:cxn modelId="{D844E9BB-5FF0-4F10-8213-E482E1EF60F0}" type="presOf" srcId="{284CF809-0441-0347-8757-1C504BD4E2F3}" destId="{AD2D3ADD-9F3B-7B44-A3B8-B6A76DCC76EF}" srcOrd="0" destOrd="0" presId="urn:microsoft.com/office/officeart/2008/layout/LinedList"/>
    <dgm:cxn modelId="{98BAFB92-03AB-46CF-A833-CB7718D77377}" type="presOf" srcId="{1E54270C-FB7F-3C42-935B-DD93EBE2D63A}" destId="{09FC9EB0-65BE-764A-9881-09B8F7FECB80}" srcOrd="0" destOrd="0" presId="urn:microsoft.com/office/officeart/2008/layout/LinedList"/>
    <dgm:cxn modelId="{C70B10DE-FEFB-46B1-A399-C47F1445F565}" type="presParOf" srcId="{AD2D3ADD-9F3B-7B44-A3B8-B6A76DCC76EF}" destId="{980DDAF4-8580-6447-A56E-AABBCDF9D4DD}" srcOrd="0" destOrd="0" presId="urn:microsoft.com/office/officeart/2008/layout/LinedList"/>
    <dgm:cxn modelId="{86D5D369-3795-44C1-BCF5-214BAE0DA661}" type="presParOf" srcId="{AD2D3ADD-9F3B-7B44-A3B8-B6A76DCC76EF}" destId="{E7BE97D3-94C3-5C46-ABC9-48A8DCD78D42}" srcOrd="1" destOrd="0" presId="urn:microsoft.com/office/officeart/2008/layout/LinedList"/>
    <dgm:cxn modelId="{0FD7500C-1FDE-4DBE-9ED0-4325B786E61B}" type="presParOf" srcId="{E7BE97D3-94C3-5C46-ABC9-48A8DCD78D42}" destId="{09FC9EB0-65BE-764A-9881-09B8F7FECB80}" srcOrd="0" destOrd="0" presId="urn:microsoft.com/office/officeart/2008/layout/LinedList"/>
    <dgm:cxn modelId="{077EB46F-56EF-4A8B-B2CE-1B5D41E96B27}" type="presParOf" srcId="{E7BE97D3-94C3-5C46-ABC9-48A8DCD78D42}" destId="{0DBAD774-8BAB-1F40-9E39-2299077CF7C6}" srcOrd="1" destOrd="0" presId="urn:microsoft.com/office/officeart/2008/layout/LinedList"/>
    <dgm:cxn modelId="{355D9041-7F82-486A-9187-B0593C94925A}" type="presParOf" srcId="{AD2D3ADD-9F3B-7B44-A3B8-B6A76DCC76EF}" destId="{AF5AF15E-58CE-7945-A8A1-F11D88F60895}" srcOrd="2" destOrd="0" presId="urn:microsoft.com/office/officeart/2008/layout/LinedList"/>
    <dgm:cxn modelId="{B7CEE8DB-97DD-4C2D-8489-E1394851C1C4}" type="presParOf" srcId="{AD2D3ADD-9F3B-7B44-A3B8-B6A76DCC76EF}" destId="{6FEE45D4-335B-EE40-A6EA-D144451838CA}" srcOrd="3" destOrd="0" presId="urn:microsoft.com/office/officeart/2008/layout/LinedList"/>
    <dgm:cxn modelId="{355A9B63-6800-48D1-B967-AB9D9E00A237}" type="presParOf" srcId="{6FEE45D4-335B-EE40-A6EA-D144451838CA}" destId="{2F3D072D-7178-074A-97B5-0A4C12901D1E}" srcOrd="0" destOrd="0" presId="urn:microsoft.com/office/officeart/2008/layout/LinedList"/>
    <dgm:cxn modelId="{030517B0-51BE-4154-9E36-369F6D43597E}" type="presParOf" srcId="{6FEE45D4-335B-EE40-A6EA-D144451838CA}" destId="{8EA48D0E-9117-C742-B6C7-A01F748C4F8B}" srcOrd="1" destOrd="0" presId="urn:microsoft.com/office/officeart/2008/layout/LinedList"/>
    <dgm:cxn modelId="{92791645-C5B3-4816-BBDB-FF41C86FF374}" type="presParOf" srcId="{AD2D3ADD-9F3B-7B44-A3B8-B6A76DCC76EF}" destId="{1026D12F-910F-6549-8C85-35A6A228ED3C}" srcOrd="4" destOrd="0" presId="urn:microsoft.com/office/officeart/2008/layout/LinedList"/>
    <dgm:cxn modelId="{A5F70418-7777-481D-A93E-8D48A4906FCA}" type="presParOf" srcId="{AD2D3ADD-9F3B-7B44-A3B8-B6A76DCC76EF}" destId="{18BE54D9-4D85-E44D-8F91-AA890F9776A6}" srcOrd="5" destOrd="0" presId="urn:microsoft.com/office/officeart/2008/layout/LinedList"/>
    <dgm:cxn modelId="{8D84F25D-515C-4742-9E04-51BA8234DA82}" type="presParOf" srcId="{18BE54D9-4D85-E44D-8F91-AA890F9776A6}" destId="{1389F904-0EA7-0242-AB2B-C9281CCD7493}" srcOrd="0" destOrd="0" presId="urn:microsoft.com/office/officeart/2008/layout/LinedList"/>
    <dgm:cxn modelId="{A3105678-CABC-4A15-AA69-6BD9E7EBA6CD}" type="presParOf" srcId="{18BE54D9-4D85-E44D-8F91-AA890F9776A6}" destId="{01B16C74-F344-4A4F-BE81-EB21A742B237}"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7DEDCC95-D0AD-4D49-9E74-E7DF497321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tr-TR"/>
        </a:p>
      </dgm:t>
    </dgm:pt>
    <dgm:pt modelId="{353EA742-11EF-4F5E-8D95-314A598C28B9}">
      <dgm:prSet custT="1"/>
      <dgm:spPr/>
      <dgm:t>
        <a:bodyPr/>
        <a:lstStyle/>
        <a:p>
          <a:pPr rtl="0"/>
          <a:r>
            <a:rPr lang="tr-TR" sz="2000" dirty="0" smtClean="0"/>
            <a:t>Eğitim Süresi : </a:t>
          </a:r>
          <a:endParaRPr lang="tr-TR" sz="2000" dirty="0"/>
        </a:p>
      </dgm:t>
    </dgm:pt>
    <dgm:pt modelId="{251840AE-2F11-4721-9787-BDE76ECD97C1}" type="parTrans" cxnId="{55630E70-DB58-4B9D-B6D3-620F83D3A60D}">
      <dgm:prSet/>
      <dgm:spPr/>
      <dgm:t>
        <a:bodyPr/>
        <a:lstStyle/>
        <a:p>
          <a:endParaRPr lang="tr-TR" sz="2000"/>
        </a:p>
      </dgm:t>
    </dgm:pt>
    <dgm:pt modelId="{9711F193-43A7-4D03-A648-459C489BF757}" type="sibTrans" cxnId="{55630E70-DB58-4B9D-B6D3-620F83D3A60D}">
      <dgm:prSet/>
      <dgm:spPr/>
      <dgm:t>
        <a:bodyPr/>
        <a:lstStyle/>
        <a:p>
          <a:endParaRPr lang="tr-TR" sz="2000"/>
        </a:p>
      </dgm:t>
    </dgm:pt>
    <dgm:pt modelId="{C20DA93F-D9BE-4B2E-B0E0-428C8B0FD7C3}">
      <dgm:prSet custT="1"/>
      <dgm:spPr/>
      <dgm:t>
        <a:bodyPr/>
        <a:lstStyle/>
        <a:p>
          <a:pPr rtl="0"/>
          <a:r>
            <a:rPr lang="tr-TR" sz="2000" smtClean="0"/>
            <a:t>Eğitim yöntemi  : </a:t>
          </a:r>
          <a:endParaRPr lang="tr-TR" sz="2000"/>
        </a:p>
      </dgm:t>
    </dgm:pt>
    <dgm:pt modelId="{A9C8EA3D-5B69-4317-A4F3-48CE3336B4F0}" type="parTrans" cxnId="{5456F90C-6C4D-4453-A264-CEA3CC6F0E2E}">
      <dgm:prSet/>
      <dgm:spPr/>
      <dgm:t>
        <a:bodyPr/>
        <a:lstStyle/>
        <a:p>
          <a:endParaRPr lang="tr-TR" sz="2000"/>
        </a:p>
      </dgm:t>
    </dgm:pt>
    <dgm:pt modelId="{1F34A7CE-DAD6-4578-8B03-13D13BA96F88}" type="sibTrans" cxnId="{5456F90C-6C4D-4453-A264-CEA3CC6F0E2E}">
      <dgm:prSet/>
      <dgm:spPr/>
      <dgm:t>
        <a:bodyPr/>
        <a:lstStyle/>
        <a:p>
          <a:endParaRPr lang="tr-TR" sz="2000"/>
        </a:p>
      </dgm:t>
    </dgm:pt>
    <dgm:pt modelId="{1726BF74-1BEA-4169-B1A5-6FE891DBE88F}">
      <dgm:prSet custT="1"/>
      <dgm:spPr/>
      <dgm:t>
        <a:bodyPr/>
        <a:lstStyle/>
        <a:p>
          <a:pPr rtl="0"/>
          <a:r>
            <a:rPr lang="tr-TR" sz="1800" dirty="0" smtClean="0"/>
            <a:t>Yüz yüze eğitmen eğitimi,</a:t>
          </a:r>
          <a:endParaRPr lang="tr-TR" sz="1800" dirty="0"/>
        </a:p>
      </dgm:t>
    </dgm:pt>
    <dgm:pt modelId="{F12E9488-1586-424C-8B54-1DC9CE5CA983}" type="parTrans" cxnId="{6E36488E-218B-49CC-AA6B-6C578F1A8B96}">
      <dgm:prSet/>
      <dgm:spPr/>
      <dgm:t>
        <a:bodyPr/>
        <a:lstStyle/>
        <a:p>
          <a:endParaRPr lang="tr-TR" sz="2000"/>
        </a:p>
      </dgm:t>
    </dgm:pt>
    <dgm:pt modelId="{B39EFAB7-C063-4FB9-83BD-4040E3F29D2C}" type="sibTrans" cxnId="{6E36488E-218B-49CC-AA6B-6C578F1A8B96}">
      <dgm:prSet/>
      <dgm:spPr/>
      <dgm:t>
        <a:bodyPr/>
        <a:lstStyle/>
        <a:p>
          <a:endParaRPr lang="tr-TR" sz="2000"/>
        </a:p>
      </dgm:t>
    </dgm:pt>
    <dgm:pt modelId="{DEF5B0CC-1C83-409D-8183-466057F74820}">
      <dgm:prSet custT="1"/>
      <dgm:spPr/>
      <dgm:t>
        <a:bodyPr/>
        <a:lstStyle/>
        <a:p>
          <a:pPr rtl="0"/>
          <a:r>
            <a:rPr lang="tr-TR" sz="1800" dirty="0" smtClean="0"/>
            <a:t>Yüz yüze, uzaktan ve karma yöntemle öğretmen eğitimi</a:t>
          </a:r>
          <a:endParaRPr lang="tr-TR" sz="1800" dirty="0"/>
        </a:p>
      </dgm:t>
    </dgm:pt>
    <dgm:pt modelId="{DE7A6AE5-C1B8-4D2C-8B34-0713A7B083C1}" type="parTrans" cxnId="{E45B6183-4AB2-4855-B481-E9F524E0802D}">
      <dgm:prSet/>
      <dgm:spPr/>
      <dgm:t>
        <a:bodyPr/>
        <a:lstStyle/>
        <a:p>
          <a:endParaRPr lang="tr-TR" sz="2000"/>
        </a:p>
      </dgm:t>
    </dgm:pt>
    <dgm:pt modelId="{3D1ADA43-6424-41CF-AB4E-B1D425A641EA}" type="sibTrans" cxnId="{E45B6183-4AB2-4855-B481-E9F524E0802D}">
      <dgm:prSet/>
      <dgm:spPr/>
      <dgm:t>
        <a:bodyPr/>
        <a:lstStyle/>
        <a:p>
          <a:endParaRPr lang="tr-TR" sz="2000"/>
        </a:p>
      </dgm:t>
    </dgm:pt>
    <dgm:pt modelId="{0CD9899A-898A-4F1D-89F6-F1289A8734E4}">
      <dgm:prSet custT="1"/>
      <dgm:spPr/>
      <dgm:t>
        <a:bodyPr/>
        <a:lstStyle/>
        <a:p>
          <a:pPr rtl="0"/>
          <a:r>
            <a:rPr lang="tr-TR" sz="2000" smtClean="0"/>
            <a:t>30 Saat</a:t>
          </a:r>
          <a:endParaRPr lang="tr-TR" sz="2000" dirty="0"/>
        </a:p>
      </dgm:t>
    </dgm:pt>
    <dgm:pt modelId="{E1E3AD74-C262-4D3C-B985-0450732E06CA}" type="parTrans" cxnId="{B9339395-5B58-488F-9F09-49BF30D4D8F0}">
      <dgm:prSet/>
      <dgm:spPr/>
      <dgm:t>
        <a:bodyPr/>
        <a:lstStyle/>
        <a:p>
          <a:endParaRPr lang="tr-TR" sz="2000"/>
        </a:p>
      </dgm:t>
    </dgm:pt>
    <dgm:pt modelId="{F9D38549-35DE-4EB1-8B60-06767FFCDE7F}" type="sibTrans" cxnId="{B9339395-5B58-488F-9F09-49BF30D4D8F0}">
      <dgm:prSet/>
      <dgm:spPr/>
      <dgm:t>
        <a:bodyPr/>
        <a:lstStyle/>
        <a:p>
          <a:endParaRPr lang="tr-TR" sz="2000"/>
        </a:p>
      </dgm:t>
    </dgm:pt>
    <dgm:pt modelId="{4ED9A132-010E-48D9-9F67-FE0A20B9904D}" type="pres">
      <dgm:prSet presAssocID="{7DEDCC95-D0AD-4D49-9E74-E7DF4973211F}" presName="linear" presStyleCnt="0">
        <dgm:presLayoutVars>
          <dgm:animLvl val="lvl"/>
          <dgm:resizeHandles val="exact"/>
        </dgm:presLayoutVars>
      </dgm:prSet>
      <dgm:spPr/>
      <dgm:t>
        <a:bodyPr/>
        <a:lstStyle/>
        <a:p>
          <a:endParaRPr lang="tr-TR"/>
        </a:p>
      </dgm:t>
    </dgm:pt>
    <dgm:pt modelId="{2E6969A2-BBA8-41E9-BD9E-0CEA15E0AEE2}" type="pres">
      <dgm:prSet presAssocID="{353EA742-11EF-4F5E-8D95-314A598C28B9}" presName="parentText" presStyleLbl="node1" presStyleIdx="0" presStyleCnt="2">
        <dgm:presLayoutVars>
          <dgm:chMax val="0"/>
          <dgm:bulletEnabled val="1"/>
        </dgm:presLayoutVars>
      </dgm:prSet>
      <dgm:spPr/>
      <dgm:t>
        <a:bodyPr/>
        <a:lstStyle/>
        <a:p>
          <a:endParaRPr lang="tr-TR"/>
        </a:p>
      </dgm:t>
    </dgm:pt>
    <dgm:pt modelId="{74ACDA24-FA11-41CA-A53B-9FA8B54726B2}" type="pres">
      <dgm:prSet presAssocID="{353EA742-11EF-4F5E-8D95-314A598C28B9}" presName="childText" presStyleLbl="revTx" presStyleIdx="0" presStyleCnt="2">
        <dgm:presLayoutVars>
          <dgm:bulletEnabled val="1"/>
        </dgm:presLayoutVars>
      </dgm:prSet>
      <dgm:spPr/>
      <dgm:t>
        <a:bodyPr/>
        <a:lstStyle/>
        <a:p>
          <a:endParaRPr lang="tr-TR"/>
        </a:p>
      </dgm:t>
    </dgm:pt>
    <dgm:pt modelId="{0A958D03-010F-44F7-8D1E-A2109A29D1A7}" type="pres">
      <dgm:prSet presAssocID="{C20DA93F-D9BE-4B2E-B0E0-428C8B0FD7C3}" presName="parentText" presStyleLbl="node1" presStyleIdx="1" presStyleCnt="2">
        <dgm:presLayoutVars>
          <dgm:chMax val="0"/>
          <dgm:bulletEnabled val="1"/>
        </dgm:presLayoutVars>
      </dgm:prSet>
      <dgm:spPr/>
      <dgm:t>
        <a:bodyPr/>
        <a:lstStyle/>
        <a:p>
          <a:endParaRPr lang="tr-TR"/>
        </a:p>
      </dgm:t>
    </dgm:pt>
    <dgm:pt modelId="{D7F61F18-59C6-47BA-A21F-CB4DAC96BB0F}" type="pres">
      <dgm:prSet presAssocID="{C20DA93F-D9BE-4B2E-B0E0-428C8B0FD7C3}" presName="childText" presStyleLbl="revTx" presStyleIdx="1" presStyleCnt="2">
        <dgm:presLayoutVars>
          <dgm:bulletEnabled val="1"/>
        </dgm:presLayoutVars>
      </dgm:prSet>
      <dgm:spPr/>
      <dgm:t>
        <a:bodyPr/>
        <a:lstStyle/>
        <a:p>
          <a:endParaRPr lang="tr-TR"/>
        </a:p>
      </dgm:t>
    </dgm:pt>
  </dgm:ptLst>
  <dgm:cxnLst>
    <dgm:cxn modelId="{FB36F015-E13D-4996-9C92-E79A9DB366F5}" type="presOf" srcId="{7DEDCC95-D0AD-4D49-9E74-E7DF4973211F}" destId="{4ED9A132-010E-48D9-9F67-FE0A20B9904D}" srcOrd="0" destOrd="0" presId="urn:microsoft.com/office/officeart/2005/8/layout/vList2"/>
    <dgm:cxn modelId="{5E5E1489-F3B1-4002-A0D1-C6CF9CA389D4}" type="presOf" srcId="{1726BF74-1BEA-4169-B1A5-6FE891DBE88F}" destId="{D7F61F18-59C6-47BA-A21F-CB4DAC96BB0F}" srcOrd="0" destOrd="0" presId="urn:microsoft.com/office/officeart/2005/8/layout/vList2"/>
    <dgm:cxn modelId="{B9339395-5B58-488F-9F09-49BF30D4D8F0}" srcId="{353EA742-11EF-4F5E-8D95-314A598C28B9}" destId="{0CD9899A-898A-4F1D-89F6-F1289A8734E4}" srcOrd="0" destOrd="0" parTransId="{E1E3AD74-C262-4D3C-B985-0450732E06CA}" sibTransId="{F9D38549-35DE-4EB1-8B60-06767FFCDE7F}"/>
    <dgm:cxn modelId="{55630E70-DB58-4B9D-B6D3-620F83D3A60D}" srcId="{7DEDCC95-D0AD-4D49-9E74-E7DF4973211F}" destId="{353EA742-11EF-4F5E-8D95-314A598C28B9}" srcOrd="0" destOrd="0" parTransId="{251840AE-2F11-4721-9787-BDE76ECD97C1}" sibTransId="{9711F193-43A7-4D03-A648-459C489BF757}"/>
    <dgm:cxn modelId="{E7231306-6A3A-422C-9E79-D32DBC79D3DC}" type="presOf" srcId="{C20DA93F-D9BE-4B2E-B0E0-428C8B0FD7C3}" destId="{0A958D03-010F-44F7-8D1E-A2109A29D1A7}" srcOrd="0" destOrd="0" presId="urn:microsoft.com/office/officeart/2005/8/layout/vList2"/>
    <dgm:cxn modelId="{E45B6183-4AB2-4855-B481-E9F524E0802D}" srcId="{C20DA93F-D9BE-4B2E-B0E0-428C8B0FD7C3}" destId="{DEF5B0CC-1C83-409D-8183-466057F74820}" srcOrd="1" destOrd="0" parTransId="{DE7A6AE5-C1B8-4D2C-8B34-0713A7B083C1}" sibTransId="{3D1ADA43-6424-41CF-AB4E-B1D425A641EA}"/>
    <dgm:cxn modelId="{177A4E72-FC20-47AA-9ECA-E72EF52D7F5B}" type="presOf" srcId="{0CD9899A-898A-4F1D-89F6-F1289A8734E4}" destId="{74ACDA24-FA11-41CA-A53B-9FA8B54726B2}" srcOrd="0" destOrd="0" presId="urn:microsoft.com/office/officeart/2005/8/layout/vList2"/>
    <dgm:cxn modelId="{5456F90C-6C4D-4453-A264-CEA3CC6F0E2E}" srcId="{7DEDCC95-D0AD-4D49-9E74-E7DF4973211F}" destId="{C20DA93F-D9BE-4B2E-B0E0-428C8B0FD7C3}" srcOrd="1" destOrd="0" parTransId="{A9C8EA3D-5B69-4317-A4F3-48CE3336B4F0}" sibTransId="{1F34A7CE-DAD6-4578-8B03-13D13BA96F88}"/>
    <dgm:cxn modelId="{6E36488E-218B-49CC-AA6B-6C578F1A8B96}" srcId="{C20DA93F-D9BE-4B2E-B0E0-428C8B0FD7C3}" destId="{1726BF74-1BEA-4169-B1A5-6FE891DBE88F}" srcOrd="0" destOrd="0" parTransId="{F12E9488-1586-424C-8B54-1DC9CE5CA983}" sibTransId="{B39EFAB7-C063-4FB9-83BD-4040E3F29D2C}"/>
    <dgm:cxn modelId="{54CB3E14-4FF0-4100-9EC3-8B6CC62C7260}" type="presOf" srcId="{353EA742-11EF-4F5E-8D95-314A598C28B9}" destId="{2E6969A2-BBA8-41E9-BD9E-0CEA15E0AEE2}" srcOrd="0" destOrd="0" presId="urn:microsoft.com/office/officeart/2005/8/layout/vList2"/>
    <dgm:cxn modelId="{DBD27607-EC64-40AF-80F0-8F5635A8C359}" type="presOf" srcId="{DEF5B0CC-1C83-409D-8183-466057F74820}" destId="{D7F61F18-59C6-47BA-A21F-CB4DAC96BB0F}" srcOrd="0" destOrd="1" presId="urn:microsoft.com/office/officeart/2005/8/layout/vList2"/>
    <dgm:cxn modelId="{D47B5D49-AFBE-43F4-B30A-5716A1180977}" type="presParOf" srcId="{4ED9A132-010E-48D9-9F67-FE0A20B9904D}" destId="{2E6969A2-BBA8-41E9-BD9E-0CEA15E0AEE2}" srcOrd="0" destOrd="0" presId="urn:microsoft.com/office/officeart/2005/8/layout/vList2"/>
    <dgm:cxn modelId="{4D9277D2-620B-4416-A64E-7C51B845FD37}" type="presParOf" srcId="{4ED9A132-010E-48D9-9F67-FE0A20B9904D}" destId="{74ACDA24-FA11-41CA-A53B-9FA8B54726B2}" srcOrd="1" destOrd="0" presId="urn:microsoft.com/office/officeart/2005/8/layout/vList2"/>
    <dgm:cxn modelId="{81777674-D765-4721-A166-E74A2DBCD60E}" type="presParOf" srcId="{4ED9A132-010E-48D9-9F67-FE0A20B9904D}" destId="{0A958D03-010F-44F7-8D1E-A2109A29D1A7}" srcOrd="2" destOrd="0" presId="urn:microsoft.com/office/officeart/2005/8/layout/vList2"/>
    <dgm:cxn modelId="{6B42CA67-B3D0-42A2-BAA7-51A56A6DE33C}" type="presParOf" srcId="{4ED9A132-010E-48D9-9F67-FE0A20B9904D}" destId="{D7F61F18-59C6-47BA-A21F-CB4DAC96BB0F}"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63565A6-957A-A546-B33F-002B793FBAD4}" type="doc">
      <dgm:prSet loTypeId="urn:microsoft.com/office/officeart/2005/8/layout/list1" loCatId="" qsTypeId="urn:microsoft.com/office/officeart/2005/8/quickstyle/simple4" qsCatId="simple" csTypeId="urn:microsoft.com/office/officeart/2005/8/colors/accent1_2" csCatId="accent1" phldr="1"/>
      <dgm:spPr/>
      <dgm:t>
        <a:bodyPr/>
        <a:lstStyle/>
        <a:p>
          <a:endParaRPr lang="en-US"/>
        </a:p>
      </dgm:t>
    </dgm:pt>
    <dgm:pt modelId="{EE8B26C6-9CF6-2943-8F60-C57011C5B351}">
      <dgm:prSet/>
      <dgm:spPr/>
      <dgm:t>
        <a:bodyPr/>
        <a:lstStyle/>
        <a:p>
          <a:pPr rtl="0"/>
          <a:r>
            <a:rPr lang="tr-TR" dirty="0" smtClean="0">
              <a:latin typeface="Calibri"/>
              <a:cs typeface="Calibri"/>
            </a:rPr>
            <a:t>MODÜL 1</a:t>
          </a:r>
          <a:endParaRPr lang="tr-TR" dirty="0">
            <a:latin typeface="Calibri"/>
            <a:cs typeface="Calibri"/>
          </a:endParaRPr>
        </a:p>
      </dgm:t>
    </dgm:pt>
    <dgm:pt modelId="{18ECCB67-599D-3A44-BAD3-8F8774060BC9}" type="parTrans" cxnId="{60E15437-2575-5646-8670-919C45A3F3CB}">
      <dgm:prSet/>
      <dgm:spPr/>
      <dgm:t>
        <a:bodyPr/>
        <a:lstStyle/>
        <a:p>
          <a:endParaRPr lang="en-US">
            <a:latin typeface="Calibri"/>
            <a:cs typeface="Calibri"/>
          </a:endParaRPr>
        </a:p>
      </dgm:t>
    </dgm:pt>
    <dgm:pt modelId="{EA3922F9-CEB5-B647-87DD-BC5710281FCE}" type="sibTrans" cxnId="{60E15437-2575-5646-8670-919C45A3F3CB}">
      <dgm:prSet/>
      <dgm:spPr/>
      <dgm:t>
        <a:bodyPr/>
        <a:lstStyle/>
        <a:p>
          <a:endParaRPr lang="en-US">
            <a:latin typeface="Calibri"/>
            <a:cs typeface="Calibri"/>
          </a:endParaRPr>
        </a:p>
      </dgm:t>
    </dgm:pt>
    <dgm:pt modelId="{0CA6E84D-084C-A140-BBF3-185BBBA34C60}">
      <dgm:prSet/>
      <dgm:spPr/>
      <dgm:t>
        <a:bodyPr/>
        <a:lstStyle/>
        <a:p>
          <a:pPr rtl="0"/>
          <a:r>
            <a:rPr lang="tr-TR" dirty="0" smtClean="0">
              <a:latin typeface="Calibri"/>
              <a:cs typeface="Calibri"/>
            </a:rPr>
            <a:t>MODÜL 2</a:t>
          </a:r>
          <a:endParaRPr lang="tr-TR" dirty="0">
            <a:latin typeface="Calibri"/>
            <a:cs typeface="Calibri"/>
          </a:endParaRPr>
        </a:p>
      </dgm:t>
    </dgm:pt>
    <dgm:pt modelId="{0E395654-995B-9B4C-B3B5-CFF7EC522796}" type="parTrans" cxnId="{D5C797FC-D2C0-784F-A9C8-09F2768CF3CD}">
      <dgm:prSet/>
      <dgm:spPr/>
      <dgm:t>
        <a:bodyPr/>
        <a:lstStyle/>
        <a:p>
          <a:endParaRPr lang="en-US">
            <a:latin typeface="Calibri"/>
            <a:cs typeface="Calibri"/>
          </a:endParaRPr>
        </a:p>
      </dgm:t>
    </dgm:pt>
    <dgm:pt modelId="{8075627B-E4FE-1C48-8311-EC7A056C2614}" type="sibTrans" cxnId="{D5C797FC-D2C0-784F-A9C8-09F2768CF3CD}">
      <dgm:prSet/>
      <dgm:spPr/>
      <dgm:t>
        <a:bodyPr/>
        <a:lstStyle/>
        <a:p>
          <a:endParaRPr lang="en-US">
            <a:latin typeface="Calibri"/>
            <a:cs typeface="Calibri"/>
          </a:endParaRPr>
        </a:p>
      </dgm:t>
    </dgm:pt>
    <dgm:pt modelId="{B4252733-FE28-4F43-A307-73F2E20B7747}">
      <dgm:prSet/>
      <dgm:spPr/>
      <dgm:t>
        <a:bodyPr/>
        <a:lstStyle/>
        <a:p>
          <a:pPr rtl="0"/>
          <a:r>
            <a:rPr lang="tr-TR" dirty="0" smtClean="0">
              <a:latin typeface="Calibri"/>
              <a:cs typeface="Calibri"/>
            </a:rPr>
            <a:t>MODÜL 3</a:t>
          </a:r>
          <a:endParaRPr lang="tr-TR" dirty="0">
            <a:latin typeface="Calibri"/>
            <a:cs typeface="Calibri"/>
          </a:endParaRPr>
        </a:p>
      </dgm:t>
    </dgm:pt>
    <dgm:pt modelId="{A0DDB840-0A2F-DF4B-8F8E-2F5002747657}" type="parTrans" cxnId="{20BECE9F-40AD-FA45-B33B-C0C9BDCA3521}">
      <dgm:prSet/>
      <dgm:spPr/>
      <dgm:t>
        <a:bodyPr/>
        <a:lstStyle/>
        <a:p>
          <a:endParaRPr lang="en-US">
            <a:latin typeface="Calibri"/>
            <a:cs typeface="Calibri"/>
          </a:endParaRPr>
        </a:p>
      </dgm:t>
    </dgm:pt>
    <dgm:pt modelId="{94DEF9FE-7EAE-304A-9857-28AB8872F050}" type="sibTrans" cxnId="{20BECE9F-40AD-FA45-B33B-C0C9BDCA3521}">
      <dgm:prSet/>
      <dgm:spPr/>
      <dgm:t>
        <a:bodyPr/>
        <a:lstStyle/>
        <a:p>
          <a:endParaRPr lang="en-US">
            <a:latin typeface="Calibri"/>
            <a:cs typeface="Calibri"/>
          </a:endParaRPr>
        </a:p>
      </dgm:t>
    </dgm:pt>
    <dgm:pt modelId="{A3AFB5F6-D221-054E-BD9E-5AD60F9A492F}">
      <dgm:prSet/>
      <dgm:spPr/>
      <dgm:t>
        <a:bodyPr/>
        <a:lstStyle/>
        <a:p>
          <a:pPr rtl="0"/>
          <a:r>
            <a:rPr lang="tr-TR" dirty="0" smtClean="0"/>
            <a:t>Eğitimde FATİH Projesi</a:t>
          </a:r>
          <a:endParaRPr lang="tr-TR" dirty="0">
            <a:latin typeface="Calibri"/>
            <a:cs typeface="Calibri"/>
          </a:endParaRPr>
        </a:p>
      </dgm:t>
    </dgm:pt>
    <dgm:pt modelId="{7FC6474B-EB3E-CF4E-A6B5-0A9097267331}" type="parTrans" cxnId="{D829DF35-1AC5-C347-9F54-7AD03FABD4DF}">
      <dgm:prSet/>
      <dgm:spPr/>
      <dgm:t>
        <a:bodyPr/>
        <a:lstStyle/>
        <a:p>
          <a:endParaRPr lang="en-US">
            <a:latin typeface="Calibri"/>
            <a:cs typeface="Calibri"/>
          </a:endParaRPr>
        </a:p>
      </dgm:t>
    </dgm:pt>
    <dgm:pt modelId="{4843EDE9-9968-3349-A8AB-023B36A048FA}" type="sibTrans" cxnId="{D829DF35-1AC5-C347-9F54-7AD03FABD4DF}">
      <dgm:prSet/>
      <dgm:spPr/>
      <dgm:t>
        <a:bodyPr/>
        <a:lstStyle/>
        <a:p>
          <a:endParaRPr lang="en-US">
            <a:latin typeface="Calibri"/>
            <a:cs typeface="Calibri"/>
          </a:endParaRPr>
        </a:p>
      </dgm:t>
    </dgm:pt>
    <dgm:pt modelId="{849484B1-8C38-BC4B-A35C-195ABBA7E606}">
      <dgm:prSet/>
      <dgm:spPr/>
      <dgm:t>
        <a:bodyPr/>
        <a:lstStyle/>
        <a:p>
          <a:pPr rtl="0"/>
          <a:r>
            <a:rPr lang="tr-TR" dirty="0" smtClean="0">
              <a:latin typeface="Calibri"/>
              <a:cs typeface="Calibri"/>
            </a:rPr>
            <a:t>BT ekipmanlarını kurma ve kullanma</a:t>
          </a:r>
          <a:endParaRPr lang="tr-TR" dirty="0">
            <a:latin typeface="Calibri"/>
            <a:cs typeface="Calibri"/>
          </a:endParaRPr>
        </a:p>
      </dgm:t>
    </dgm:pt>
    <dgm:pt modelId="{5278C4B7-798B-CB45-A31F-5C5B26A7183B}" type="parTrans" cxnId="{950AA0AB-FF4A-E84C-951E-714B78D360D1}">
      <dgm:prSet/>
      <dgm:spPr/>
      <dgm:t>
        <a:bodyPr/>
        <a:lstStyle/>
        <a:p>
          <a:endParaRPr lang="en-US">
            <a:latin typeface="Calibri"/>
            <a:cs typeface="Calibri"/>
          </a:endParaRPr>
        </a:p>
      </dgm:t>
    </dgm:pt>
    <dgm:pt modelId="{31B316B2-4790-564D-81E5-54A23AC9EE1B}" type="sibTrans" cxnId="{950AA0AB-FF4A-E84C-951E-714B78D360D1}">
      <dgm:prSet/>
      <dgm:spPr/>
      <dgm:t>
        <a:bodyPr/>
        <a:lstStyle/>
        <a:p>
          <a:endParaRPr lang="en-US">
            <a:latin typeface="Calibri"/>
            <a:cs typeface="Calibri"/>
          </a:endParaRPr>
        </a:p>
      </dgm:t>
    </dgm:pt>
    <dgm:pt modelId="{0A2E5ED6-4684-DB4D-8D54-9F2E9FE5B3AE}">
      <dgm:prSet/>
      <dgm:spPr/>
      <dgm:t>
        <a:bodyPr/>
        <a:lstStyle/>
        <a:p>
          <a:pPr rtl="0"/>
          <a:r>
            <a:rPr lang="tr-TR" dirty="0" smtClean="0"/>
            <a:t>Eğitimde Teknoloji Kullanımı ve Temel Kavramlar </a:t>
          </a:r>
          <a:endParaRPr lang="tr-TR" dirty="0">
            <a:latin typeface="Calibri"/>
            <a:cs typeface="Calibri"/>
          </a:endParaRPr>
        </a:p>
      </dgm:t>
    </dgm:pt>
    <dgm:pt modelId="{6589FB2F-8379-4C46-B61E-CEC81BDAEE6D}" type="parTrans" cxnId="{6125A198-E274-544B-83A6-06045CE004CB}">
      <dgm:prSet/>
      <dgm:spPr/>
      <dgm:t>
        <a:bodyPr/>
        <a:lstStyle/>
        <a:p>
          <a:endParaRPr lang="en-US">
            <a:latin typeface="Calibri"/>
            <a:cs typeface="Calibri"/>
          </a:endParaRPr>
        </a:p>
      </dgm:t>
    </dgm:pt>
    <dgm:pt modelId="{A752892E-80F5-B248-AD8B-46FEFCDCBAF5}" type="sibTrans" cxnId="{6125A198-E274-544B-83A6-06045CE004CB}">
      <dgm:prSet/>
      <dgm:spPr/>
      <dgm:t>
        <a:bodyPr/>
        <a:lstStyle/>
        <a:p>
          <a:endParaRPr lang="en-US">
            <a:latin typeface="Calibri"/>
            <a:cs typeface="Calibri"/>
          </a:endParaRPr>
        </a:p>
      </dgm:t>
    </dgm:pt>
    <dgm:pt modelId="{60A49A48-05F3-BB45-B637-098CF1722290}" type="pres">
      <dgm:prSet presAssocID="{B63565A6-957A-A546-B33F-002B793FBAD4}" presName="linear" presStyleCnt="0">
        <dgm:presLayoutVars>
          <dgm:dir/>
          <dgm:animLvl val="lvl"/>
          <dgm:resizeHandles val="exact"/>
        </dgm:presLayoutVars>
      </dgm:prSet>
      <dgm:spPr/>
      <dgm:t>
        <a:bodyPr/>
        <a:lstStyle/>
        <a:p>
          <a:endParaRPr lang="en-US"/>
        </a:p>
      </dgm:t>
    </dgm:pt>
    <dgm:pt modelId="{7C67FE51-BC5E-AB47-8C6D-743591F5FC4E}" type="pres">
      <dgm:prSet presAssocID="{EE8B26C6-9CF6-2943-8F60-C57011C5B351}" presName="parentLin" presStyleCnt="0"/>
      <dgm:spPr/>
    </dgm:pt>
    <dgm:pt modelId="{66D9FE4E-12EF-DF4D-A34A-E7843F2D9736}" type="pres">
      <dgm:prSet presAssocID="{EE8B26C6-9CF6-2943-8F60-C57011C5B351}" presName="parentLeftMargin" presStyleLbl="node1" presStyleIdx="0" presStyleCnt="3"/>
      <dgm:spPr/>
      <dgm:t>
        <a:bodyPr/>
        <a:lstStyle/>
        <a:p>
          <a:endParaRPr lang="en-US"/>
        </a:p>
      </dgm:t>
    </dgm:pt>
    <dgm:pt modelId="{F54A4055-84C4-FC40-ACBC-42E1196D2554}" type="pres">
      <dgm:prSet presAssocID="{EE8B26C6-9CF6-2943-8F60-C57011C5B351}" presName="parentText" presStyleLbl="node1" presStyleIdx="0" presStyleCnt="3">
        <dgm:presLayoutVars>
          <dgm:chMax val="0"/>
          <dgm:bulletEnabled val="1"/>
        </dgm:presLayoutVars>
      </dgm:prSet>
      <dgm:spPr/>
      <dgm:t>
        <a:bodyPr/>
        <a:lstStyle/>
        <a:p>
          <a:endParaRPr lang="en-US"/>
        </a:p>
      </dgm:t>
    </dgm:pt>
    <dgm:pt modelId="{134282CF-1F36-0545-B29A-E3756CDFB75C}" type="pres">
      <dgm:prSet presAssocID="{EE8B26C6-9CF6-2943-8F60-C57011C5B351}" presName="negativeSpace" presStyleCnt="0"/>
      <dgm:spPr/>
    </dgm:pt>
    <dgm:pt modelId="{6606CE1B-9208-CA4B-BD3A-AAD890A65815}" type="pres">
      <dgm:prSet presAssocID="{EE8B26C6-9CF6-2943-8F60-C57011C5B351}" presName="childText" presStyleLbl="conFgAcc1" presStyleIdx="0" presStyleCnt="3">
        <dgm:presLayoutVars>
          <dgm:bulletEnabled val="1"/>
        </dgm:presLayoutVars>
      </dgm:prSet>
      <dgm:spPr/>
      <dgm:t>
        <a:bodyPr/>
        <a:lstStyle/>
        <a:p>
          <a:endParaRPr lang="en-US"/>
        </a:p>
      </dgm:t>
    </dgm:pt>
    <dgm:pt modelId="{D1C2B145-A77D-7441-BBCE-C2786534F11A}" type="pres">
      <dgm:prSet presAssocID="{EA3922F9-CEB5-B647-87DD-BC5710281FCE}" presName="spaceBetweenRectangles" presStyleCnt="0"/>
      <dgm:spPr/>
    </dgm:pt>
    <dgm:pt modelId="{3070A69E-19EA-5E42-B935-6E323A534B5C}" type="pres">
      <dgm:prSet presAssocID="{0CA6E84D-084C-A140-BBF3-185BBBA34C60}" presName="parentLin" presStyleCnt="0"/>
      <dgm:spPr/>
    </dgm:pt>
    <dgm:pt modelId="{807B6976-264A-CC46-A7B4-2356CA426BBF}" type="pres">
      <dgm:prSet presAssocID="{0CA6E84D-084C-A140-BBF3-185BBBA34C60}" presName="parentLeftMargin" presStyleLbl="node1" presStyleIdx="0" presStyleCnt="3"/>
      <dgm:spPr/>
      <dgm:t>
        <a:bodyPr/>
        <a:lstStyle/>
        <a:p>
          <a:endParaRPr lang="en-US"/>
        </a:p>
      </dgm:t>
    </dgm:pt>
    <dgm:pt modelId="{D605452A-A96E-6743-8200-F82C264895FA}" type="pres">
      <dgm:prSet presAssocID="{0CA6E84D-084C-A140-BBF3-185BBBA34C60}" presName="parentText" presStyleLbl="node1" presStyleIdx="1" presStyleCnt="3">
        <dgm:presLayoutVars>
          <dgm:chMax val="0"/>
          <dgm:bulletEnabled val="1"/>
        </dgm:presLayoutVars>
      </dgm:prSet>
      <dgm:spPr/>
      <dgm:t>
        <a:bodyPr/>
        <a:lstStyle/>
        <a:p>
          <a:endParaRPr lang="en-US"/>
        </a:p>
      </dgm:t>
    </dgm:pt>
    <dgm:pt modelId="{29BCED69-A679-2F44-AE7E-3F75CB6B2BAD}" type="pres">
      <dgm:prSet presAssocID="{0CA6E84D-084C-A140-BBF3-185BBBA34C60}" presName="negativeSpace" presStyleCnt="0"/>
      <dgm:spPr/>
    </dgm:pt>
    <dgm:pt modelId="{84D09CCC-98F1-FE41-AAB8-6865C058B312}" type="pres">
      <dgm:prSet presAssocID="{0CA6E84D-084C-A140-BBF3-185BBBA34C60}" presName="childText" presStyleLbl="conFgAcc1" presStyleIdx="1" presStyleCnt="3">
        <dgm:presLayoutVars>
          <dgm:bulletEnabled val="1"/>
        </dgm:presLayoutVars>
      </dgm:prSet>
      <dgm:spPr/>
      <dgm:t>
        <a:bodyPr/>
        <a:lstStyle/>
        <a:p>
          <a:endParaRPr lang="en-US"/>
        </a:p>
      </dgm:t>
    </dgm:pt>
    <dgm:pt modelId="{BFDD718F-65E9-DD4D-AFA2-8D219711275A}" type="pres">
      <dgm:prSet presAssocID="{8075627B-E4FE-1C48-8311-EC7A056C2614}" presName="spaceBetweenRectangles" presStyleCnt="0"/>
      <dgm:spPr/>
    </dgm:pt>
    <dgm:pt modelId="{DF3BA44C-9F4F-2540-8C71-560CF32582B6}" type="pres">
      <dgm:prSet presAssocID="{B4252733-FE28-4F43-A307-73F2E20B7747}" presName="parentLin" presStyleCnt="0"/>
      <dgm:spPr/>
    </dgm:pt>
    <dgm:pt modelId="{DCE888EF-7058-E140-8F9C-B00AFA7B8628}" type="pres">
      <dgm:prSet presAssocID="{B4252733-FE28-4F43-A307-73F2E20B7747}" presName="parentLeftMargin" presStyleLbl="node1" presStyleIdx="1" presStyleCnt="3"/>
      <dgm:spPr/>
      <dgm:t>
        <a:bodyPr/>
        <a:lstStyle/>
        <a:p>
          <a:endParaRPr lang="en-US"/>
        </a:p>
      </dgm:t>
    </dgm:pt>
    <dgm:pt modelId="{BD9F3666-A6CE-F842-A963-2CC50654E1FB}" type="pres">
      <dgm:prSet presAssocID="{B4252733-FE28-4F43-A307-73F2E20B7747}" presName="parentText" presStyleLbl="node1" presStyleIdx="2" presStyleCnt="3">
        <dgm:presLayoutVars>
          <dgm:chMax val="0"/>
          <dgm:bulletEnabled val="1"/>
        </dgm:presLayoutVars>
      </dgm:prSet>
      <dgm:spPr/>
      <dgm:t>
        <a:bodyPr/>
        <a:lstStyle/>
        <a:p>
          <a:endParaRPr lang="en-US"/>
        </a:p>
      </dgm:t>
    </dgm:pt>
    <dgm:pt modelId="{EB87B58B-AD81-F544-8397-7016078A4D6D}" type="pres">
      <dgm:prSet presAssocID="{B4252733-FE28-4F43-A307-73F2E20B7747}" presName="negativeSpace" presStyleCnt="0"/>
      <dgm:spPr/>
    </dgm:pt>
    <dgm:pt modelId="{8ED86F28-E71D-BA47-99FD-8294B1B15F12}" type="pres">
      <dgm:prSet presAssocID="{B4252733-FE28-4F43-A307-73F2E20B7747}" presName="childText" presStyleLbl="conFgAcc1" presStyleIdx="2" presStyleCnt="3">
        <dgm:presLayoutVars>
          <dgm:bulletEnabled val="1"/>
        </dgm:presLayoutVars>
      </dgm:prSet>
      <dgm:spPr/>
      <dgm:t>
        <a:bodyPr/>
        <a:lstStyle/>
        <a:p>
          <a:endParaRPr lang="en-US"/>
        </a:p>
      </dgm:t>
    </dgm:pt>
  </dgm:ptLst>
  <dgm:cxnLst>
    <dgm:cxn modelId="{D3D9F156-D5FB-4989-897A-2052ED4A0BC6}" type="presOf" srcId="{B4252733-FE28-4F43-A307-73F2E20B7747}" destId="{BD9F3666-A6CE-F842-A963-2CC50654E1FB}" srcOrd="1" destOrd="0" presId="urn:microsoft.com/office/officeart/2005/8/layout/list1"/>
    <dgm:cxn modelId="{60E15437-2575-5646-8670-919C45A3F3CB}" srcId="{B63565A6-957A-A546-B33F-002B793FBAD4}" destId="{EE8B26C6-9CF6-2943-8F60-C57011C5B351}" srcOrd="0" destOrd="0" parTransId="{18ECCB67-599D-3A44-BAD3-8F8774060BC9}" sibTransId="{EA3922F9-CEB5-B647-87DD-BC5710281FCE}"/>
    <dgm:cxn modelId="{AC0A0BBF-68B8-4D05-B4FB-2E77C5F58A0E}" type="presOf" srcId="{0CA6E84D-084C-A140-BBF3-185BBBA34C60}" destId="{D605452A-A96E-6743-8200-F82C264895FA}" srcOrd="1" destOrd="0" presId="urn:microsoft.com/office/officeart/2005/8/layout/list1"/>
    <dgm:cxn modelId="{20BECE9F-40AD-FA45-B33B-C0C9BDCA3521}" srcId="{B63565A6-957A-A546-B33F-002B793FBAD4}" destId="{B4252733-FE28-4F43-A307-73F2E20B7747}" srcOrd="2" destOrd="0" parTransId="{A0DDB840-0A2F-DF4B-8F8E-2F5002747657}" sibTransId="{94DEF9FE-7EAE-304A-9857-28AB8872F050}"/>
    <dgm:cxn modelId="{2987A6A4-A475-448C-8CF2-68388A69E6A2}" type="presOf" srcId="{B63565A6-957A-A546-B33F-002B793FBAD4}" destId="{60A49A48-05F3-BB45-B637-098CF1722290}" srcOrd="0" destOrd="0" presId="urn:microsoft.com/office/officeart/2005/8/layout/list1"/>
    <dgm:cxn modelId="{B0665487-CF4E-43A2-935E-73619685C0E7}" type="presOf" srcId="{0A2E5ED6-4684-DB4D-8D54-9F2E9FE5B3AE}" destId="{8ED86F28-E71D-BA47-99FD-8294B1B15F12}" srcOrd="0" destOrd="0" presId="urn:microsoft.com/office/officeart/2005/8/layout/list1"/>
    <dgm:cxn modelId="{424D8963-6998-4D0E-9100-1D2522933412}" type="presOf" srcId="{EE8B26C6-9CF6-2943-8F60-C57011C5B351}" destId="{66D9FE4E-12EF-DF4D-A34A-E7843F2D9736}" srcOrd="0" destOrd="0" presId="urn:microsoft.com/office/officeart/2005/8/layout/list1"/>
    <dgm:cxn modelId="{D5C797FC-D2C0-784F-A9C8-09F2768CF3CD}" srcId="{B63565A6-957A-A546-B33F-002B793FBAD4}" destId="{0CA6E84D-084C-A140-BBF3-185BBBA34C60}" srcOrd="1" destOrd="0" parTransId="{0E395654-995B-9B4C-B3B5-CFF7EC522796}" sibTransId="{8075627B-E4FE-1C48-8311-EC7A056C2614}"/>
    <dgm:cxn modelId="{1D509199-9823-4EB2-8351-3F72DA8897E8}" type="presOf" srcId="{A3AFB5F6-D221-054E-BD9E-5AD60F9A492F}" destId="{6606CE1B-9208-CA4B-BD3A-AAD890A65815}" srcOrd="0" destOrd="0" presId="urn:microsoft.com/office/officeart/2005/8/layout/list1"/>
    <dgm:cxn modelId="{16095D12-9306-4983-BE58-D4594BB932C1}" type="presOf" srcId="{B4252733-FE28-4F43-A307-73F2E20B7747}" destId="{DCE888EF-7058-E140-8F9C-B00AFA7B8628}" srcOrd="0" destOrd="0" presId="urn:microsoft.com/office/officeart/2005/8/layout/list1"/>
    <dgm:cxn modelId="{C28F542D-89BD-4C38-87D9-7DA2F9124F22}" type="presOf" srcId="{EE8B26C6-9CF6-2943-8F60-C57011C5B351}" destId="{F54A4055-84C4-FC40-ACBC-42E1196D2554}" srcOrd="1" destOrd="0" presId="urn:microsoft.com/office/officeart/2005/8/layout/list1"/>
    <dgm:cxn modelId="{23502B40-6D92-43A4-9D57-CD8FCDA8CD80}" type="presOf" srcId="{849484B1-8C38-BC4B-A35C-195ABBA7E606}" destId="{84D09CCC-98F1-FE41-AAB8-6865C058B312}" srcOrd="0" destOrd="0" presId="urn:microsoft.com/office/officeart/2005/8/layout/list1"/>
    <dgm:cxn modelId="{D829DF35-1AC5-C347-9F54-7AD03FABD4DF}" srcId="{EE8B26C6-9CF6-2943-8F60-C57011C5B351}" destId="{A3AFB5F6-D221-054E-BD9E-5AD60F9A492F}" srcOrd="0" destOrd="0" parTransId="{7FC6474B-EB3E-CF4E-A6B5-0A9097267331}" sibTransId="{4843EDE9-9968-3349-A8AB-023B36A048FA}"/>
    <dgm:cxn modelId="{6125A198-E274-544B-83A6-06045CE004CB}" srcId="{B4252733-FE28-4F43-A307-73F2E20B7747}" destId="{0A2E5ED6-4684-DB4D-8D54-9F2E9FE5B3AE}" srcOrd="0" destOrd="0" parTransId="{6589FB2F-8379-4C46-B61E-CEC81BDAEE6D}" sibTransId="{A752892E-80F5-B248-AD8B-46FEFCDCBAF5}"/>
    <dgm:cxn modelId="{B1004CB3-5487-40A4-BDA6-EB3201151A35}" type="presOf" srcId="{0CA6E84D-084C-A140-BBF3-185BBBA34C60}" destId="{807B6976-264A-CC46-A7B4-2356CA426BBF}" srcOrd="0" destOrd="0" presId="urn:microsoft.com/office/officeart/2005/8/layout/list1"/>
    <dgm:cxn modelId="{950AA0AB-FF4A-E84C-951E-714B78D360D1}" srcId="{0CA6E84D-084C-A140-BBF3-185BBBA34C60}" destId="{849484B1-8C38-BC4B-A35C-195ABBA7E606}" srcOrd="0" destOrd="0" parTransId="{5278C4B7-798B-CB45-A31F-5C5B26A7183B}" sibTransId="{31B316B2-4790-564D-81E5-54A23AC9EE1B}"/>
    <dgm:cxn modelId="{3D182B1E-2915-4C10-90BF-998FAAF28EA1}" type="presParOf" srcId="{60A49A48-05F3-BB45-B637-098CF1722290}" destId="{7C67FE51-BC5E-AB47-8C6D-743591F5FC4E}" srcOrd="0" destOrd="0" presId="urn:microsoft.com/office/officeart/2005/8/layout/list1"/>
    <dgm:cxn modelId="{0F961FEE-4381-4946-A986-603C096B9CA6}" type="presParOf" srcId="{7C67FE51-BC5E-AB47-8C6D-743591F5FC4E}" destId="{66D9FE4E-12EF-DF4D-A34A-E7843F2D9736}" srcOrd="0" destOrd="0" presId="urn:microsoft.com/office/officeart/2005/8/layout/list1"/>
    <dgm:cxn modelId="{5030FD04-7D63-4520-8BB7-3233F6DE3E5B}" type="presParOf" srcId="{7C67FE51-BC5E-AB47-8C6D-743591F5FC4E}" destId="{F54A4055-84C4-FC40-ACBC-42E1196D2554}" srcOrd="1" destOrd="0" presId="urn:microsoft.com/office/officeart/2005/8/layout/list1"/>
    <dgm:cxn modelId="{3028F329-74AD-4FC3-8B07-E29572709582}" type="presParOf" srcId="{60A49A48-05F3-BB45-B637-098CF1722290}" destId="{134282CF-1F36-0545-B29A-E3756CDFB75C}" srcOrd="1" destOrd="0" presId="urn:microsoft.com/office/officeart/2005/8/layout/list1"/>
    <dgm:cxn modelId="{0A1D3692-0A38-4298-B895-FB9262CE1EBC}" type="presParOf" srcId="{60A49A48-05F3-BB45-B637-098CF1722290}" destId="{6606CE1B-9208-CA4B-BD3A-AAD890A65815}" srcOrd="2" destOrd="0" presId="urn:microsoft.com/office/officeart/2005/8/layout/list1"/>
    <dgm:cxn modelId="{EA6D2C2D-181F-4766-9AD4-E30826EBE5B2}" type="presParOf" srcId="{60A49A48-05F3-BB45-B637-098CF1722290}" destId="{D1C2B145-A77D-7441-BBCE-C2786534F11A}" srcOrd="3" destOrd="0" presId="urn:microsoft.com/office/officeart/2005/8/layout/list1"/>
    <dgm:cxn modelId="{5FDE76C4-9155-4BE7-A78C-775F16C40132}" type="presParOf" srcId="{60A49A48-05F3-BB45-B637-098CF1722290}" destId="{3070A69E-19EA-5E42-B935-6E323A534B5C}" srcOrd="4" destOrd="0" presId="urn:microsoft.com/office/officeart/2005/8/layout/list1"/>
    <dgm:cxn modelId="{CEAA8AD8-6AAF-4B42-B13A-78EE831F7657}" type="presParOf" srcId="{3070A69E-19EA-5E42-B935-6E323A534B5C}" destId="{807B6976-264A-CC46-A7B4-2356CA426BBF}" srcOrd="0" destOrd="0" presId="urn:microsoft.com/office/officeart/2005/8/layout/list1"/>
    <dgm:cxn modelId="{E7D0595D-C093-4AEF-BE7D-B3225B6C5693}" type="presParOf" srcId="{3070A69E-19EA-5E42-B935-6E323A534B5C}" destId="{D605452A-A96E-6743-8200-F82C264895FA}" srcOrd="1" destOrd="0" presId="urn:microsoft.com/office/officeart/2005/8/layout/list1"/>
    <dgm:cxn modelId="{3BB93337-939B-40DB-B731-1E244A25BDEB}" type="presParOf" srcId="{60A49A48-05F3-BB45-B637-098CF1722290}" destId="{29BCED69-A679-2F44-AE7E-3F75CB6B2BAD}" srcOrd="5" destOrd="0" presId="urn:microsoft.com/office/officeart/2005/8/layout/list1"/>
    <dgm:cxn modelId="{8D9F620D-626D-4695-A91A-4FE2DB72E8BF}" type="presParOf" srcId="{60A49A48-05F3-BB45-B637-098CF1722290}" destId="{84D09CCC-98F1-FE41-AAB8-6865C058B312}" srcOrd="6" destOrd="0" presId="urn:microsoft.com/office/officeart/2005/8/layout/list1"/>
    <dgm:cxn modelId="{59BF133E-615C-4AA0-BE74-72497FC3E454}" type="presParOf" srcId="{60A49A48-05F3-BB45-B637-098CF1722290}" destId="{BFDD718F-65E9-DD4D-AFA2-8D219711275A}" srcOrd="7" destOrd="0" presId="urn:microsoft.com/office/officeart/2005/8/layout/list1"/>
    <dgm:cxn modelId="{197D0E25-67D1-4FE6-83D1-AC86685D7D6F}" type="presParOf" srcId="{60A49A48-05F3-BB45-B637-098CF1722290}" destId="{DF3BA44C-9F4F-2540-8C71-560CF32582B6}" srcOrd="8" destOrd="0" presId="urn:microsoft.com/office/officeart/2005/8/layout/list1"/>
    <dgm:cxn modelId="{F87B42F8-F115-4B69-BEAA-6DD6EF514D75}" type="presParOf" srcId="{DF3BA44C-9F4F-2540-8C71-560CF32582B6}" destId="{DCE888EF-7058-E140-8F9C-B00AFA7B8628}" srcOrd="0" destOrd="0" presId="urn:microsoft.com/office/officeart/2005/8/layout/list1"/>
    <dgm:cxn modelId="{E87B28DD-F47E-4374-9980-0225D8AC224A}" type="presParOf" srcId="{DF3BA44C-9F4F-2540-8C71-560CF32582B6}" destId="{BD9F3666-A6CE-F842-A963-2CC50654E1FB}" srcOrd="1" destOrd="0" presId="urn:microsoft.com/office/officeart/2005/8/layout/list1"/>
    <dgm:cxn modelId="{174450FB-3152-4D4D-A9D2-507AA5630D8E}" type="presParOf" srcId="{60A49A48-05F3-BB45-B637-098CF1722290}" destId="{EB87B58B-AD81-F544-8397-7016078A4D6D}" srcOrd="9" destOrd="0" presId="urn:microsoft.com/office/officeart/2005/8/layout/list1"/>
    <dgm:cxn modelId="{71E4528E-48BD-4CEC-B210-41C1B2D2B290}" type="presParOf" srcId="{60A49A48-05F3-BB45-B637-098CF1722290}" destId="{8ED86F28-E71D-BA47-99FD-8294B1B15F12}" srcOrd="10"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63565A6-957A-A546-B33F-002B793FBAD4}" type="doc">
      <dgm:prSet loTypeId="urn:microsoft.com/office/officeart/2005/8/layout/list1" loCatId="" qsTypeId="urn:microsoft.com/office/officeart/2005/8/quickstyle/simple4" qsCatId="simple" csTypeId="urn:microsoft.com/office/officeart/2005/8/colors/accent1_2" csCatId="accent1" phldr="1"/>
      <dgm:spPr/>
      <dgm:t>
        <a:bodyPr/>
        <a:lstStyle/>
        <a:p>
          <a:endParaRPr lang="en-US"/>
        </a:p>
      </dgm:t>
    </dgm:pt>
    <dgm:pt modelId="{EE8B26C6-9CF6-2943-8F60-C57011C5B351}">
      <dgm:prSet/>
      <dgm:spPr/>
      <dgm:t>
        <a:bodyPr/>
        <a:lstStyle/>
        <a:p>
          <a:pPr rtl="0"/>
          <a:r>
            <a:rPr lang="tr-TR" dirty="0" smtClean="0">
              <a:latin typeface="Calibri"/>
              <a:cs typeface="Calibri"/>
            </a:rPr>
            <a:t>MODÜL 4</a:t>
          </a:r>
          <a:endParaRPr lang="tr-TR" dirty="0">
            <a:latin typeface="Calibri"/>
            <a:cs typeface="Calibri"/>
          </a:endParaRPr>
        </a:p>
      </dgm:t>
    </dgm:pt>
    <dgm:pt modelId="{18ECCB67-599D-3A44-BAD3-8F8774060BC9}" type="parTrans" cxnId="{60E15437-2575-5646-8670-919C45A3F3CB}">
      <dgm:prSet/>
      <dgm:spPr/>
      <dgm:t>
        <a:bodyPr/>
        <a:lstStyle/>
        <a:p>
          <a:endParaRPr lang="en-US">
            <a:latin typeface="Calibri"/>
            <a:cs typeface="Calibri"/>
          </a:endParaRPr>
        </a:p>
      </dgm:t>
    </dgm:pt>
    <dgm:pt modelId="{EA3922F9-CEB5-B647-87DD-BC5710281FCE}" type="sibTrans" cxnId="{60E15437-2575-5646-8670-919C45A3F3CB}">
      <dgm:prSet/>
      <dgm:spPr/>
      <dgm:t>
        <a:bodyPr/>
        <a:lstStyle/>
        <a:p>
          <a:endParaRPr lang="en-US">
            <a:latin typeface="Calibri"/>
            <a:cs typeface="Calibri"/>
          </a:endParaRPr>
        </a:p>
      </dgm:t>
    </dgm:pt>
    <dgm:pt modelId="{A3AFB5F6-D221-054E-BD9E-5AD60F9A492F}">
      <dgm:prSet/>
      <dgm:spPr/>
      <dgm:t>
        <a:bodyPr/>
        <a:lstStyle/>
        <a:p>
          <a:pPr rtl="0"/>
          <a:r>
            <a:rPr lang="tr-TR" dirty="0" smtClean="0"/>
            <a:t>Materyal Arama, Bulma ve Seçme</a:t>
          </a:r>
          <a:endParaRPr lang="tr-TR" dirty="0">
            <a:latin typeface="Calibri"/>
            <a:cs typeface="Calibri"/>
          </a:endParaRPr>
        </a:p>
      </dgm:t>
    </dgm:pt>
    <dgm:pt modelId="{7FC6474B-EB3E-CF4E-A6B5-0A9097267331}" type="parTrans" cxnId="{D829DF35-1AC5-C347-9F54-7AD03FABD4DF}">
      <dgm:prSet/>
      <dgm:spPr/>
      <dgm:t>
        <a:bodyPr/>
        <a:lstStyle/>
        <a:p>
          <a:endParaRPr lang="en-US">
            <a:latin typeface="Calibri"/>
            <a:cs typeface="Calibri"/>
          </a:endParaRPr>
        </a:p>
      </dgm:t>
    </dgm:pt>
    <dgm:pt modelId="{4843EDE9-9968-3349-A8AB-023B36A048FA}" type="sibTrans" cxnId="{D829DF35-1AC5-C347-9F54-7AD03FABD4DF}">
      <dgm:prSet/>
      <dgm:spPr/>
      <dgm:t>
        <a:bodyPr/>
        <a:lstStyle/>
        <a:p>
          <a:endParaRPr lang="en-US">
            <a:latin typeface="Calibri"/>
            <a:cs typeface="Calibri"/>
          </a:endParaRPr>
        </a:p>
      </dgm:t>
    </dgm:pt>
    <dgm:pt modelId="{2D3EB846-25E1-BC47-9E0E-67BB0613B405}">
      <dgm:prSet/>
      <dgm:spPr/>
      <dgm:t>
        <a:bodyPr/>
        <a:lstStyle/>
        <a:p>
          <a:r>
            <a:rPr lang="tr-TR" dirty="0" smtClean="0">
              <a:solidFill>
                <a:schemeClr val="bg1"/>
              </a:solidFill>
              <a:latin typeface="Calibri" charset="0"/>
              <a:cs typeface="Calibri" charset="0"/>
            </a:rPr>
            <a:t>MODÜL 5</a:t>
          </a:r>
          <a:endParaRPr lang="tr-TR" dirty="0">
            <a:solidFill>
              <a:schemeClr val="bg1"/>
            </a:solidFill>
            <a:latin typeface="Calibri" charset="0"/>
            <a:cs typeface="Calibri" charset="0"/>
          </a:endParaRPr>
        </a:p>
      </dgm:t>
    </dgm:pt>
    <dgm:pt modelId="{272A0E5B-7089-C140-B4BE-BD1862C4A876}" type="parTrans" cxnId="{16A89BEC-372E-0746-A8BA-59ADF3E13CD2}">
      <dgm:prSet/>
      <dgm:spPr/>
      <dgm:t>
        <a:bodyPr/>
        <a:lstStyle/>
        <a:p>
          <a:endParaRPr lang="en-US"/>
        </a:p>
      </dgm:t>
    </dgm:pt>
    <dgm:pt modelId="{2515D606-0F71-3B41-AA9D-6FE1B284611D}" type="sibTrans" cxnId="{16A89BEC-372E-0746-A8BA-59ADF3E13CD2}">
      <dgm:prSet/>
      <dgm:spPr/>
      <dgm:t>
        <a:bodyPr/>
        <a:lstStyle/>
        <a:p>
          <a:endParaRPr lang="en-US"/>
        </a:p>
      </dgm:t>
    </dgm:pt>
    <dgm:pt modelId="{3D30D84F-07FC-AC41-98D3-495CAF8F2999}">
      <dgm:prSet/>
      <dgm:spPr/>
      <dgm:t>
        <a:bodyPr/>
        <a:lstStyle/>
        <a:p>
          <a:r>
            <a:rPr lang="tr-TR" dirty="0" smtClean="0"/>
            <a:t>Öğretim Materyali Tasarlama ve Materyalin Üzerinde Değişiklik Yapma</a:t>
          </a:r>
          <a:endParaRPr lang="tr-TR" dirty="0">
            <a:solidFill>
              <a:srgbClr val="002060"/>
            </a:solidFill>
            <a:latin typeface="Calibri" charset="0"/>
            <a:cs typeface="Calibri" charset="0"/>
          </a:endParaRPr>
        </a:p>
      </dgm:t>
    </dgm:pt>
    <dgm:pt modelId="{807C1153-A832-D54A-8203-F59B4F241E4E}" type="parTrans" cxnId="{3C3940CF-1D97-3947-BC9A-E38E6D2F8129}">
      <dgm:prSet/>
      <dgm:spPr/>
      <dgm:t>
        <a:bodyPr/>
        <a:lstStyle/>
        <a:p>
          <a:endParaRPr lang="en-US"/>
        </a:p>
      </dgm:t>
    </dgm:pt>
    <dgm:pt modelId="{64C8207B-69AA-0742-8B04-90DF4F12EFF8}" type="sibTrans" cxnId="{3C3940CF-1D97-3947-BC9A-E38E6D2F8129}">
      <dgm:prSet/>
      <dgm:spPr/>
      <dgm:t>
        <a:bodyPr/>
        <a:lstStyle/>
        <a:p>
          <a:endParaRPr lang="en-US"/>
        </a:p>
      </dgm:t>
    </dgm:pt>
    <dgm:pt modelId="{AF715D73-A219-CC49-8F43-E7C8209E6FC0}">
      <dgm:prSet/>
      <dgm:spPr/>
      <dgm:t>
        <a:bodyPr/>
        <a:lstStyle/>
        <a:p>
          <a:r>
            <a:rPr lang="tr-TR" dirty="0" smtClean="0">
              <a:solidFill>
                <a:schemeClr val="bg1"/>
              </a:solidFill>
              <a:latin typeface="Calibri" charset="0"/>
              <a:cs typeface="Calibri" charset="0"/>
            </a:rPr>
            <a:t>MODÜL 6</a:t>
          </a:r>
          <a:endParaRPr lang="tr-TR" dirty="0">
            <a:solidFill>
              <a:schemeClr val="bg1"/>
            </a:solidFill>
            <a:latin typeface="Calibri" charset="0"/>
            <a:cs typeface="Calibri" charset="0"/>
          </a:endParaRPr>
        </a:p>
      </dgm:t>
    </dgm:pt>
    <dgm:pt modelId="{D97823A6-7D89-E548-89BB-4FEFDCCD1C71}" type="parTrans" cxnId="{4F836B9E-527E-274E-96DA-CC5DCD725E6A}">
      <dgm:prSet/>
      <dgm:spPr/>
      <dgm:t>
        <a:bodyPr/>
        <a:lstStyle/>
        <a:p>
          <a:endParaRPr lang="en-US"/>
        </a:p>
      </dgm:t>
    </dgm:pt>
    <dgm:pt modelId="{B0B62FE4-BE27-D44B-8E2A-00BDC6140D65}" type="sibTrans" cxnId="{4F836B9E-527E-274E-96DA-CC5DCD725E6A}">
      <dgm:prSet/>
      <dgm:spPr/>
      <dgm:t>
        <a:bodyPr/>
        <a:lstStyle/>
        <a:p>
          <a:endParaRPr lang="en-US"/>
        </a:p>
      </dgm:t>
    </dgm:pt>
    <dgm:pt modelId="{35E856B2-7CC8-F94D-B234-784B3565BFAC}">
      <dgm:prSet/>
      <dgm:spPr/>
      <dgm:t>
        <a:bodyPr/>
        <a:lstStyle/>
        <a:p>
          <a:r>
            <a:rPr lang="tr-TR" dirty="0" smtClean="0"/>
            <a:t>Öğretim Sürecinde Materyallerin Kullanımı</a:t>
          </a:r>
          <a:endParaRPr lang="tr-TR" dirty="0">
            <a:solidFill>
              <a:srgbClr val="002060"/>
            </a:solidFill>
            <a:latin typeface="Calibri" charset="0"/>
            <a:cs typeface="Calibri" charset="0"/>
          </a:endParaRPr>
        </a:p>
      </dgm:t>
    </dgm:pt>
    <dgm:pt modelId="{F2531A38-111C-B54A-B211-422DBCBE9416}" type="parTrans" cxnId="{EF61A4ED-D700-0445-A33D-EB59EBD8EDD7}">
      <dgm:prSet/>
      <dgm:spPr/>
      <dgm:t>
        <a:bodyPr/>
        <a:lstStyle/>
        <a:p>
          <a:endParaRPr lang="en-US"/>
        </a:p>
      </dgm:t>
    </dgm:pt>
    <dgm:pt modelId="{D036D55C-5493-2443-AA12-2C43C57B31C6}" type="sibTrans" cxnId="{EF61A4ED-D700-0445-A33D-EB59EBD8EDD7}">
      <dgm:prSet/>
      <dgm:spPr/>
      <dgm:t>
        <a:bodyPr/>
        <a:lstStyle/>
        <a:p>
          <a:endParaRPr lang="en-US"/>
        </a:p>
      </dgm:t>
    </dgm:pt>
    <dgm:pt modelId="{092E9642-357B-4447-AA6E-B43734721BE6}">
      <dgm:prSet/>
      <dgm:spPr/>
      <dgm:t>
        <a:bodyPr/>
        <a:lstStyle/>
        <a:p>
          <a:r>
            <a:rPr lang="tr-TR" dirty="0" smtClean="0">
              <a:solidFill>
                <a:schemeClr val="bg1"/>
              </a:solidFill>
              <a:latin typeface="Calibri" charset="0"/>
              <a:cs typeface="Calibri" charset="0"/>
            </a:rPr>
            <a:t>MODÜL 7</a:t>
          </a:r>
          <a:endParaRPr lang="tr-TR" dirty="0">
            <a:solidFill>
              <a:schemeClr val="bg1"/>
            </a:solidFill>
            <a:latin typeface="Calibri" charset="0"/>
            <a:cs typeface="Calibri" charset="0"/>
          </a:endParaRPr>
        </a:p>
      </dgm:t>
    </dgm:pt>
    <dgm:pt modelId="{B97D6067-DCA9-4B3C-A258-0F147DF93728}" type="parTrans" cxnId="{74714AB6-11B7-4798-9D9C-2A9BEFD69F46}">
      <dgm:prSet/>
      <dgm:spPr/>
      <dgm:t>
        <a:bodyPr/>
        <a:lstStyle/>
        <a:p>
          <a:endParaRPr lang="tr-TR"/>
        </a:p>
      </dgm:t>
    </dgm:pt>
    <dgm:pt modelId="{59D41777-29A7-4364-A392-8C017AF8F6F6}" type="sibTrans" cxnId="{74714AB6-11B7-4798-9D9C-2A9BEFD69F46}">
      <dgm:prSet/>
      <dgm:spPr/>
      <dgm:t>
        <a:bodyPr/>
        <a:lstStyle/>
        <a:p>
          <a:endParaRPr lang="tr-TR"/>
        </a:p>
      </dgm:t>
    </dgm:pt>
    <dgm:pt modelId="{63C1D224-AC0D-4928-8592-82291D764E1F}">
      <dgm:prSet/>
      <dgm:spPr/>
      <dgm:t>
        <a:bodyPr/>
        <a:lstStyle/>
        <a:p>
          <a:r>
            <a:rPr lang="tr-TR" smtClean="0"/>
            <a:t>Materyalin Etkililiğinin ve Verimliliğinin Öğretmen Tarafından Değerlendirilmesi</a:t>
          </a:r>
          <a:endParaRPr lang="tr-TR" dirty="0">
            <a:solidFill>
              <a:srgbClr val="002060"/>
            </a:solidFill>
            <a:latin typeface="Calibri" charset="0"/>
            <a:cs typeface="Calibri" charset="0"/>
          </a:endParaRPr>
        </a:p>
      </dgm:t>
    </dgm:pt>
    <dgm:pt modelId="{C66018D6-59D8-4698-9338-FB69A10D2519}" type="parTrans" cxnId="{E1850CDA-66CD-4AC9-81BB-3A901AA00AE1}">
      <dgm:prSet/>
      <dgm:spPr/>
      <dgm:t>
        <a:bodyPr/>
        <a:lstStyle/>
        <a:p>
          <a:endParaRPr lang="tr-TR"/>
        </a:p>
      </dgm:t>
    </dgm:pt>
    <dgm:pt modelId="{3DAF7AEC-0ED7-4D8A-9B20-D1A3D3F25181}" type="sibTrans" cxnId="{E1850CDA-66CD-4AC9-81BB-3A901AA00AE1}">
      <dgm:prSet/>
      <dgm:spPr/>
      <dgm:t>
        <a:bodyPr/>
        <a:lstStyle/>
        <a:p>
          <a:endParaRPr lang="tr-TR"/>
        </a:p>
      </dgm:t>
    </dgm:pt>
    <dgm:pt modelId="{60A49A48-05F3-BB45-B637-098CF1722290}" type="pres">
      <dgm:prSet presAssocID="{B63565A6-957A-A546-B33F-002B793FBAD4}" presName="linear" presStyleCnt="0">
        <dgm:presLayoutVars>
          <dgm:dir/>
          <dgm:animLvl val="lvl"/>
          <dgm:resizeHandles val="exact"/>
        </dgm:presLayoutVars>
      </dgm:prSet>
      <dgm:spPr/>
      <dgm:t>
        <a:bodyPr/>
        <a:lstStyle/>
        <a:p>
          <a:endParaRPr lang="en-US"/>
        </a:p>
      </dgm:t>
    </dgm:pt>
    <dgm:pt modelId="{7C67FE51-BC5E-AB47-8C6D-743591F5FC4E}" type="pres">
      <dgm:prSet presAssocID="{EE8B26C6-9CF6-2943-8F60-C57011C5B351}" presName="parentLin" presStyleCnt="0"/>
      <dgm:spPr/>
    </dgm:pt>
    <dgm:pt modelId="{66D9FE4E-12EF-DF4D-A34A-E7843F2D9736}" type="pres">
      <dgm:prSet presAssocID="{EE8B26C6-9CF6-2943-8F60-C57011C5B351}" presName="parentLeftMargin" presStyleLbl="node1" presStyleIdx="0" presStyleCnt="4"/>
      <dgm:spPr/>
      <dgm:t>
        <a:bodyPr/>
        <a:lstStyle/>
        <a:p>
          <a:endParaRPr lang="en-US"/>
        </a:p>
      </dgm:t>
    </dgm:pt>
    <dgm:pt modelId="{F54A4055-84C4-FC40-ACBC-42E1196D2554}" type="pres">
      <dgm:prSet presAssocID="{EE8B26C6-9CF6-2943-8F60-C57011C5B351}" presName="parentText" presStyleLbl="node1" presStyleIdx="0" presStyleCnt="4">
        <dgm:presLayoutVars>
          <dgm:chMax val="0"/>
          <dgm:bulletEnabled val="1"/>
        </dgm:presLayoutVars>
      </dgm:prSet>
      <dgm:spPr/>
      <dgm:t>
        <a:bodyPr/>
        <a:lstStyle/>
        <a:p>
          <a:endParaRPr lang="en-US"/>
        </a:p>
      </dgm:t>
    </dgm:pt>
    <dgm:pt modelId="{134282CF-1F36-0545-B29A-E3756CDFB75C}" type="pres">
      <dgm:prSet presAssocID="{EE8B26C6-9CF6-2943-8F60-C57011C5B351}" presName="negativeSpace" presStyleCnt="0"/>
      <dgm:spPr/>
    </dgm:pt>
    <dgm:pt modelId="{6606CE1B-9208-CA4B-BD3A-AAD890A65815}" type="pres">
      <dgm:prSet presAssocID="{EE8B26C6-9CF6-2943-8F60-C57011C5B351}" presName="childText" presStyleLbl="conFgAcc1" presStyleIdx="0" presStyleCnt="4">
        <dgm:presLayoutVars>
          <dgm:bulletEnabled val="1"/>
        </dgm:presLayoutVars>
      </dgm:prSet>
      <dgm:spPr/>
      <dgm:t>
        <a:bodyPr/>
        <a:lstStyle/>
        <a:p>
          <a:endParaRPr lang="en-US"/>
        </a:p>
      </dgm:t>
    </dgm:pt>
    <dgm:pt modelId="{D1C2B145-A77D-7441-BBCE-C2786534F11A}" type="pres">
      <dgm:prSet presAssocID="{EA3922F9-CEB5-B647-87DD-BC5710281FCE}" presName="spaceBetweenRectangles" presStyleCnt="0"/>
      <dgm:spPr/>
    </dgm:pt>
    <dgm:pt modelId="{FE5FCA3A-2E71-3348-B3BE-18E3BB61CF25}" type="pres">
      <dgm:prSet presAssocID="{2D3EB846-25E1-BC47-9E0E-67BB0613B405}" presName="parentLin" presStyleCnt="0"/>
      <dgm:spPr/>
    </dgm:pt>
    <dgm:pt modelId="{1695BB7F-5D82-4B4F-942D-4BB602588F85}" type="pres">
      <dgm:prSet presAssocID="{2D3EB846-25E1-BC47-9E0E-67BB0613B405}" presName="parentLeftMargin" presStyleLbl="node1" presStyleIdx="0" presStyleCnt="4"/>
      <dgm:spPr/>
      <dgm:t>
        <a:bodyPr/>
        <a:lstStyle/>
        <a:p>
          <a:endParaRPr lang="en-US"/>
        </a:p>
      </dgm:t>
    </dgm:pt>
    <dgm:pt modelId="{5FEDD2CB-2EA9-6247-9AB3-99917A4C90E6}" type="pres">
      <dgm:prSet presAssocID="{2D3EB846-25E1-BC47-9E0E-67BB0613B405}" presName="parentText" presStyleLbl="node1" presStyleIdx="1" presStyleCnt="4">
        <dgm:presLayoutVars>
          <dgm:chMax val="0"/>
          <dgm:bulletEnabled val="1"/>
        </dgm:presLayoutVars>
      </dgm:prSet>
      <dgm:spPr/>
      <dgm:t>
        <a:bodyPr/>
        <a:lstStyle/>
        <a:p>
          <a:endParaRPr lang="en-US"/>
        </a:p>
      </dgm:t>
    </dgm:pt>
    <dgm:pt modelId="{D0645667-14F6-1441-9090-06DE51FB9827}" type="pres">
      <dgm:prSet presAssocID="{2D3EB846-25E1-BC47-9E0E-67BB0613B405}" presName="negativeSpace" presStyleCnt="0"/>
      <dgm:spPr/>
    </dgm:pt>
    <dgm:pt modelId="{2C8B3A51-06C1-FE4E-BCAD-D3F97B0EEAA4}" type="pres">
      <dgm:prSet presAssocID="{2D3EB846-25E1-BC47-9E0E-67BB0613B405}" presName="childText" presStyleLbl="conFgAcc1" presStyleIdx="1" presStyleCnt="4">
        <dgm:presLayoutVars>
          <dgm:bulletEnabled val="1"/>
        </dgm:presLayoutVars>
      </dgm:prSet>
      <dgm:spPr/>
      <dgm:t>
        <a:bodyPr/>
        <a:lstStyle/>
        <a:p>
          <a:endParaRPr lang="en-US"/>
        </a:p>
      </dgm:t>
    </dgm:pt>
    <dgm:pt modelId="{B3A84630-9A53-2143-84F1-EA254BE1999B}" type="pres">
      <dgm:prSet presAssocID="{2515D606-0F71-3B41-AA9D-6FE1B284611D}" presName="spaceBetweenRectangles" presStyleCnt="0"/>
      <dgm:spPr/>
    </dgm:pt>
    <dgm:pt modelId="{C3A4D2FE-A10F-7E46-89CF-6EB1BE6FE28A}" type="pres">
      <dgm:prSet presAssocID="{AF715D73-A219-CC49-8F43-E7C8209E6FC0}" presName="parentLin" presStyleCnt="0"/>
      <dgm:spPr/>
    </dgm:pt>
    <dgm:pt modelId="{2DE3F231-A8A9-314E-A66D-477F4823E14D}" type="pres">
      <dgm:prSet presAssocID="{AF715D73-A219-CC49-8F43-E7C8209E6FC0}" presName="parentLeftMargin" presStyleLbl="node1" presStyleIdx="1" presStyleCnt="4"/>
      <dgm:spPr/>
      <dgm:t>
        <a:bodyPr/>
        <a:lstStyle/>
        <a:p>
          <a:endParaRPr lang="en-US"/>
        </a:p>
      </dgm:t>
    </dgm:pt>
    <dgm:pt modelId="{150483BD-D3DE-344F-ACE2-DE9CE49CCF4E}" type="pres">
      <dgm:prSet presAssocID="{AF715D73-A219-CC49-8F43-E7C8209E6FC0}" presName="parentText" presStyleLbl="node1" presStyleIdx="2" presStyleCnt="4">
        <dgm:presLayoutVars>
          <dgm:chMax val="0"/>
          <dgm:bulletEnabled val="1"/>
        </dgm:presLayoutVars>
      </dgm:prSet>
      <dgm:spPr/>
      <dgm:t>
        <a:bodyPr/>
        <a:lstStyle/>
        <a:p>
          <a:endParaRPr lang="en-US"/>
        </a:p>
      </dgm:t>
    </dgm:pt>
    <dgm:pt modelId="{CE2DDBAF-A812-3A4C-A5AC-2C92833D0459}" type="pres">
      <dgm:prSet presAssocID="{AF715D73-A219-CC49-8F43-E7C8209E6FC0}" presName="negativeSpace" presStyleCnt="0"/>
      <dgm:spPr/>
    </dgm:pt>
    <dgm:pt modelId="{1FE08F92-9476-7A4A-93B4-7637CCF2B8FF}" type="pres">
      <dgm:prSet presAssocID="{AF715D73-A219-CC49-8F43-E7C8209E6FC0}" presName="childText" presStyleLbl="conFgAcc1" presStyleIdx="2" presStyleCnt="4">
        <dgm:presLayoutVars>
          <dgm:bulletEnabled val="1"/>
        </dgm:presLayoutVars>
      </dgm:prSet>
      <dgm:spPr/>
      <dgm:t>
        <a:bodyPr/>
        <a:lstStyle/>
        <a:p>
          <a:endParaRPr lang="en-US"/>
        </a:p>
      </dgm:t>
    </dgm:pt>
    <dgm:pt modelId="{48C884FF-1246-47C1-9622-CCFDCB7D6B38}" type="pres">
      <dgm:prSet presAssocID="{B0B62FE4-BE27-D44B-8E2A-00BDC6140D65}" presName="spaceBetweenRectangles" presStyleCnt="0"/>
      <dgm:spPr/>
    </dgm:pt>
    <dgm:pt modelId="{79F260BC-6D66-43F8-A0D1-A05A90B50FF0}" type="pres">
      <dgm:prSet presAssocID="{092E9642-357B-4447-AA6E-B43734721BE6}" presName="parentLin" presStyleCnt="0"/>
      <dgm:spPr/>
    </dgm:pt>
    <dgm:pt modelId="{54BE5003-BD88-445E-BFE5-10F9D5A85F9C}" type="pres">
      <dgm:prSet presAssocID="{092E9642-357B-4447-AA6E-B43734721BE6}" presName="parentLeftMargin" presStyleLbl="node1" presStyleIdx="2" presStyleCnt="4"/>
      <dgm:spPr/>
      <dgm:t>
        <a:bodyPr/>
        <a:lstStyle/>
        <a:p>
          <a:endParaRPr lang="tr-TR"/>
        </a:p>
      </dgm:t>
    </dgm:pt>
    <dgm:pt modelId="{CB522AC2-0F1D-4172-9B99-7394CBB94EE3}" type="pres">
      <dgm:prSet presAssocID="{092E9642-357B-4447-AA6E-B43734721BE6}" presName="parentText" presStyleLbl="node1" presStyleIdx="3" presStyleCnt="4">
        <dgm:presLayoutVars>
          <dgm:chMax val="0"/>
          <dgm:bulletEnabled val="1"/>
        </dgm:presLayoutVars>
      </dgm:prSet>
      <dgm:spPr/>
      <dgm:t>
        <a:bodyPr/>
        <a:lstStyle/>
        <a:p>
          <a:endParaRPr lang="tr-TR"/>
        </a:p>
      </dgm:t>
    </dgm:pt>
    <dgm:pt modelId="{7257618F-7E28-4A6B-95F6-DA21DAE784EE}" type="pres">
      <dgm:prSet presAssocID="{092E9642-357B-4447-AA6E-B43734721BE6}" presName="negativeSpace" presStyleCnt="0"/>
      <dgm:spPr/>
    </dgm:pt>
    <dgm:pt modelId="{3F5AB8A1-FD37-4495-A2FC-5F23F06FDCB7}" type="pres">
      <dgm:prSet presAssocID="{092E9642-357B-4447-AA6E-B43734721BE6}" presName="childText" presStyleLbl="conFgAcc1" presStyleIdx="3" presStyleCnt="4">
        <dgm:presLayoutVars>
          <dgm:bulletEnabled val="1"/>
        </dgm:presLayoutVars>
      </dgm:prSet>
      <dgm:spPr/>
      <dgm:t>
        <a:bodyPr/>
        <a:lstStyle/>
        <a:p>
          <a:endParaRPr lang="tr-TR"/>
        </a:p>
      </dgm:t>
    </dgm:pt>
  </dgm:ptLst>
  <dgm:cxnLst>
    <dgm:cxn modelId="{EF61A4ED-D700-0445-A33D-EB59EBD8EDD7}" srcId="{AF715D73-A219-CC49-8F43-E7C8209E6FC0}" destId="{35E856B2-7CC8-F94D-B234-784B3565BFAC}" srcOrd="0" destOrd="0" parTransId="{F2531A38-111C-B54A-B211-422DBCBE9416}" sibTransId="{D036D55C-5493-2443-AA12-2C43C57B31C6}"/>
    <dgm:cxn modelId="{35BE2E81-E87F-4B8B-85C1-FFAD257F0C44}" type="presOf" srcId="{092E9642-357B-4447-AA6E-B43734721BE6}" destId="{CB522AC2-0F1D-4172-9B99-7394CBB94EE3}" srcOrd="1" destOrd="0" presId="urn:microsoft.com/office/officeart/2005/8/layout/list1"/>
    <dgm:cxn modelId="{4F836B9E-527E-274E-96DA-CC5DCD725E6A}" srcId="{B63565A6-957A-A546-B33F-002B793FBAD4}" destId="{AF715D73-A219-CC49-8F43-E7C8209E6FC0}" srcOrd="2" destOrd="0" parTransId="{D97823A6-7D89-E548-89BB-4FEFDCCD1C71}" sibTransId="{B0B62FE4-BE27-D44B-8E2A-00BDC6140D65}"/>
    <dgm:cxn modelId="{3C3940CF-1D97-3947-BC9A-E38E6D2F8129}" srcId="{2D3EB846-25E1-BC47-9E0E-67BB0613B405}" destId="{3D30D84F-07FC-AC41-98D3-495CAF8F2999}" srcOrd="0" destOrd="0" parTransId="{807C1153-A832-D54A-8203-F59B4F241E4E}" sibTransId="{64C8207B-69AA-0742-8B04-90DF4F12EFF8}"/>
    <dgm:cxn modelId="{ABB36C69-799E-466B-A01A-1634726149F9}" type="presOf" srcId="{63C1D224-AC0D-4928-8592-82291D764E1F}" destId="{3F5AB8A1-FD37-4495-A2FC-5F23F06FDCB7}" srcOrd="0" destOrd="0" presId="urn:microsoft.com/office/officeart/2005/8/layout/list1"/>
    <dgm:cxn modelId="{220EDDD4-B5BB-4B28-9C87-D6FCEB05DD12}" type="presOf" srcId="{EE8B26C6-9CF6-2943-8F60-C57011C5B351}" destId="{66D9FE4E-12EF-DF4D-A34A-E7843F2D9736}" srcOrd="0" destOrd="0" presId="urn:microsoft.com/office/officeart/2005/8/layout/list1"/>
    <dgm:cxn modelId="{16A89BEC-372E-0746-A8BA-59ADF3E13CD2}" srcId="{B63565A6-957A-A546-B33F-002B793FBAD4}" destId="{2D3EB846-25E1-BC47-9E0E-67BB0613B405}" srcOrd="1" destOrd="0" parTransId="{272A0E5B-7089-C140-B4BE-BD1862C4A876}" sibTransId="{2515D606-0F71-3B41-AA9D-6FE1B284611D}"/>
    <dgm:cxn modelId="{25E0B668-24CE-418D-BB96-C4F67FE7BB8A}" type="presOf" srcId="{3D30D84F-07FC-AC41-98D3-495CAF8F2999}" destId="{2C8B3A51-06C1-FE4E-BCAD-D3F97B0EEAA4}" srcOrd="0" destOrd="0" presId="urn:microsoft.com/office/officeart/2005/8/layout/list1"/>
    <dgm:cxn modelId="{436F061B-1021-412D-8DF8-32DB8910AACB}" type="presOf" srcId="{A3AFB5F6-D221-054E-BD9E-5AD60F9A492F}" destId="{6606CE1B-9208-CA4B-BD3A-AAD890A65815}" srcOrd="0" destOrd="0" presId="urn:microsoft.com/office/officeart/2005/8/layout/list1"/>
    <dgm:cxn modelId="{60E15437-2575-5646-8670-919C45A3F3CB}" srcId="{B63565A6-957A-A546-B33F-002B793FBAD4}" destId="{EE8B26C6-9CF6-2943-8F60-C57011C5B351}" srcOrd="0" destOrd="0" parTransId="{18ECCB67-599D-3A44-BAD3-8F8774060BC9}" sibTransId="{EA3922F9-CEB5-B647-87DD-BC5710281FCE}"/>
    <dgm:cxn modelId="{BD20E748-7C2C-4D5D-A912-67277ADCFF08}" type="presOf" srcId="{B63565A6-957A-A546-B33F-002B793FBAD4}" destId="{60A49A48-05F3-BB45-B637-098CF1722290}" srcOrd="0" destOrd="0" presId="urn:microsoft.com/office/officeart/2005/8/layout/list1"/>
    <dgm:cxn modelId="{44F6D72A-B3DD-44EB-AAB8-52C1338ED711}" type="presOf" srcId="{2D3EB846-25E1-BC47-9E0E-67BB0613B405}" destId="{1695BB7F-5D82-4B4F-942D-4BB602588F85}" srcOrd="0" destOrd="0" presId="urn:microsoft.com/office/officeart/2005/8/layout/list1"/>
    <dgm:cxn modelId="{E1850CDA-66CD-4AC9-81BB-3A901AA00AE1}" srcId="{092E9642-357B-4447-AA6E-B43734721BE6}" destId="{63C1D224-AC0D-4928-8592-82291D764E1F}" srcOrd="0" destOrd="0" parTransId="{C66018D6-59D8-4698-9338-FB69A10D2519}" sibTransId="{3DAF7AEC-0ED7-4D8A-9B20-D1A3D3F25181}"/>
    <dgm:cxn modelId="{99B45531-D3DF-4D14-B0FC-6167BB8509AC}" type="presOf" srcId="{2D3EB846-25E1-BC47-9E0E-67BB0613B405}" destId="{5FEDD2CB-2EA9-6247-9AB3-99917A4C90E6}" srcOrd="1" destOrd="0" presId="urn:microsoft.com/office/officeart/2005/8/layout/list1"/>
    <dgm:cxn modelId="{32B13753-62DB-45FA-87BD-E27455148EE1}" type="presOf" srcId="{AF715D73-A219-CC49-8F43-E7C8209E6FC0}" destId="{2DE3F231-A8A9-314E-A66D-477F4823E14D}" srcOrd="0" destOrd="0" presId="urn:microsoft.com/office/officeart/2005/8/layout/list1"/>
    <dgm:cxn modelId="{79FE22BE-90D3-43C2-BEA9-CAC6EF84D5C0}" type="presOf" srcId="{EE8B26C6-9CF6-2943-8F60-C57011C5B351}" destId="{F54A4055-84C4-FC40-ACBC-42E1196D2554}" srcOrd="1" destOrd="0" presId="urn:microsoft.com/office/officeart/2005/8/layout/list1"/>
    <dgm:cxn modelId="{74714AB6-11B7-4798-9D9C-2A9BEFD69F46}" srcId="{B63565A6-957A-A546-B33F-002B793FBAD4}" destId="{092E9642-357B-4447-AA6E-B43734721BE6}" srcOrd="3" destOrd="0" parTransId="{B97D6067-DCA9-4B3C-A258-0F147DF93728}" sibTransId="{59D41777-29A7-4364-A392-8C017AF8F6F6}"/>
    <dgm:cxn modelId="{B22703DA-3D9D-4762-A977-A68D3B5058D9}" type="presOf" srcId="{35E856B2-7CC8-F94D-B234-784B3565BFAC}" destId="{1FE08F92-9476-7A4A-93B4-7637CCF2B8FF}" srcOrd="0" destOrd="0" presId="urn:microsoft.com/office/officeart/2005/8/layout/list1"/>
    <dgm:cxn modelId="{D1B87838-89E1-484F-BE8B-922CF18A4C39}" type="presOf" srcId="{AF715D73-A219-CC49-8F43-E7C8209E6FC0}" destId="{150483BD-D3DE-344F-ACE2-DE9CE49CCF4E}" srcOrd="1" destOrd="0" presId="urn:microsoft.com/office/officeart/2005/8/layout/list1"/>
    <dgm:cxn modelId="{DDA863F1-BCF4-4128-B6C8-A5F7BB7B0139}" type="presOf" srcId="{092E9642-357B-4447-AA6E-B43734721BE6}" destId="{54BE5003-BD88-445E-BFE5-10F9D5A85F9C}" srcOrd="0" destOrd="0" presId="urn:microsoft.com/office/officeart/2005/8/layout/list1"/>
    <dgm:cxn modelId="{D829DF35-1AC5-C347-9F54-7AD03FABD4DF}" srcId="{EE8B26C6-9CF6-2943-8F60-C57011C5B351}" destId="{A3AFB5F6-D221-054E-BD9E-5AD60F9A492F}" srcOrd="0" destOrd="0" parTransId="{7FC6474B-EB3E-CF4E-A6B5-0A9097267331}" sibTransId="{4843EDE9-9968-3349-A8AB-023B36A048FA}"/>
    <dgm:cxn modelId="{1EF42160-4B99-4652-85C2-1820A9B2E8C3}" type="presParOf" srcId="{60A49A48-05F3-BB45-B637-098CF1722290}" destId="{7C67FE51-BC5E-AB47-8C6D-743591F5FC4E}" srcOrd="0" destOrd="0" presId="urn:microsoft.com/office/officeart/2005/8/layout/list1"/>
    <dgm:cxn modelId="{A5F789E9-C1F5-419B-BA0E-A60F0F440F4B}" type="presParOf" srcId="{7C67FE51-BC5E-AB47-8C6D-743591F5FC4E}" destId="{66D9FE4E-12EF-DF4D-A34A-E7843F2D9736}" srcOrd="0" destOrd="0" presId="urn:microsoft.com/office/officeart/2005/8/layout/list1"/>
    <dgm:cxn modelId="{6C339358-7B7B-4B36-9633-DF718F665654}" type="presParOf" srcId="{7C67FE51-BC5E-AB47-8C6D-743591F5FC4E}" destId="{F54A4055-84C4-FC40-ACBC-42E1196D2554}" srcOrd="1" destOrd="0" presId="urn:microsoft.com/office/officeart/2005/8/layout/list1"/>
    <dgm:cxn modelId="{2D4F0442-6CDA-4709-B4E6-DBDB596C64D2}" type="presParOf" srcId="{60A49A48-05F3-BB45-B637-098CF1722290}" destId="{134282CF-1F36-0545-B29A-E3756CDFB75C}" srcOrd="1" destOrd="0" presId="urn:microsoft.com/office/officeart/2005/8/layout/list1"/>
    <dgm:cxn modelId="{1F49BFE9-A3C9-4678-BB55-AAF4F559D55A}" type="presParOf" srcId="{60A49A48-05F3-BB45-B637-098CF1722290}" destId="{6606CE1B-9208-CA4B-BD3A-AAD890A65815}" srcOrd="2" destOrd="0" presId="urn:microsoft.com/office/officeart/2005/8/layout/list1"/>
    <dgm:cxn modelId="{E6EEB168-1815-4126-BDA3-EAF9E68F0DC3}" type="presParOf" srcId="{60A49A48-05F3-BB45-B637-098CF1722290}" destId="{D1C2B145-A77D-7441-BBCE-C2786534F11A}" srcOrd="3" destOrd="0" presId="urn:microsoft.com/office/officeart/2005/8/layout/list1"/>
    <dgm:cxn modelId="{BA4A5A17-8855-4588-A95E-64D56E083868}" type="presParOf" srcId="{60A49A48-05F3-BB45-B637-098CF1722290}" destId="{FE5FCA3A-2E71-3348-B3BE-18E3BB61CF25}" srcOrd="4" destOrd="0" presId="urn:microsoft.com/office/officeart/2005/8/layout/list1"/>
    <dgm:cxn modelId="{ED56094C-F9B8-4ADA-9A35-E8DDFB9D79BB}" type="presParOf" srcId="{FE5FCA3A-2E71-3348-B3BE-18E3BB61CF25}" destId="{1695BB7F-5D82-4B4F-942D-4BB602588F85}" srcOrd="0" destOrd="0" presId="urn:microsoft.com/office/officeart/2005/8/layout/list1"/>
    <dgm:cxn modelId="{6F931C3E-01B5-47EB-8FD8-38A5DF8A10F8}" type="presParOf" srcId="{FE5FCA3A-2E71-3348-B3BE-18E3BB61CF25}" destId="{5FEDD2CB-2EA9-6247-9AB3-99917A4C90E6}" srcOrd="1" destOrd="0" presId="urn:microsoft.com/office/officeart/2005/8/layout/list1"/>
    <dgm:cxn modelId="{9B2EC43D-06AC-4939-81BC-0F6478CAB146}" type="presParOf" srcId="{60A49A48-05F3-BB45-B637-098CF1722290}" destId="{D0645667-14F6-1441-9090-06DE51FB9827}" srcOrd="5" destOrd="0" presId="urn:microsoft.com/office/officeart/2005/8/layout/list1"/>
    <dgm:cxn modelId="{00A81FCA-5F85-45DB-9DA2-AFE27184C600}" type="presParOf" srcId="{60A49A48-05F3-BB45-B637-098CF1722290}" destId="{2C8B3A51-06C1-FE4E-BCAD-D3F97B0EEAA4}" srcOrd="6" destOrd="0" presId="urn:microsoft.com/office/officeart/2005/8/layout/list1"/>
    <dgm:cxn modelId="{698669D2-D289-4E88-9B6A-EA36C4E66831}" type="presParOf" srcId="{60A49A48-05F3-BB45-B637-098CF1722290}" destId="{B3A84630-9A53-2143-84F1-EA254BE1999B}" srcOrd="7" destOrd="0" presId="urn:microsoft.com/office/officeart/2005/8/layout/list1"/>
    <dgm:cxn modelId="{14572F83-B3E8-429D-A7D9-42B382F7FF87}" type="presParOf" srcId="{60A49A48-05F3-BB45-B637-098CF1722290}" destId="{C3A4D2FE-A10F-7E46-89CF-6EB1BE6FE28A}" srcOrd="8" destOrd="0" presId="urn:microsoft.com/office/officeart/2005/8/layout/list1"/>
    <dgm:cxn modelId="{91109C6C-41F3-4BBE-93F6-95A73D107C6E}" type="presParOf" srcId="{C3A4D2FE-A10F-7E46-89CF-6EB1BE6FE28A}" destId="{2DE3F231-A8A9-314E-A66D-477F4823E14D}" srcOrd="0" destOrd="0" presId="urn:microsoft.com/office/officeart/2005/8/layout/list1"/>
    <dgm:cxn modelId="{0C024477-F2A2-48BF-9D4D-EE52DAD8C16A}" type="presParOf" srcId="{C3A4D2FE-A10F-7E46-89CF-6EB1BE6FE28A}" destId="{150483BD-D3DE-344F-ACE2-DE9CE49CCF4E}" srcOrd="1" destOrd="0" presId="urn:microsoft.com/office/officeart/2005/8/layout/list1"/>
    <dgm:cxn modelId="{F7B4AED4-FE4C-4B59-9B08-BFD93F46F3F9}" type="presParOf" srcId="{60A49A48-05F3-BB45-B637-098CF1722290}" destId="{CE2DDBAF-A812-3A4C-A5AC-2C92833D0459}" srcOrd="9" destOrd="0" presId="urn:microsoft.com/office/officeart/2005/8/layout/list1"/>
    <dgm:cxn modelId="{5A0EFBFC-91F3-4DAC-9056-277B94EF1B4A}" type="presParOf" srcId="{60A49A48-05F3-BB45-B637-098CF1722290}" destId="{1FE08F92-9476-7A4A-93B4-7637CCF2B8FF}" srcOrd="10" destOrd="0" presId="urn:microsoft.com/office/officeart/2005/8/layout/list1"/>
    <dgm:cxn modelId="{5DA487EC-7CA5-468A-838D-80B8525C0D0C}" type="presParOf" srcId="{60A49A48-05F3-BB45-B637-098CF1722290}" destId="{48C884FF-1246-47C1-9622-CCFDCB7D6B38}" srcOrd="11" destOrd="0" presId="urn:microsoft.com/office/officeart/2005/8/layout/list1"/>
    <dgm:cxn modelId="{1B10E1B2-195F-4D75-845A-56BB832A3142}" type="presParOf" srcId="{60A49A48-05F3-BB45-B637-098CF1722290}" destId="{79F260BC-6D66-43F8-A0D1-A05A90B50FF0}" srcOrd="12" destOrd="0" presId="urn:microsoft.com/office/officeart/2005/8/layout/list1"/>
    <dgm:cxn modelId="{56312F5F-E210-4292-B68B-A07BCDB05E3B}" type="presParOf" srcId="{79F260BC-6D66-43F8-A0D1-A05A90B50FF0}" destId="{54BE5003-BD88-445E-BFE5-10F9D5A85F9C}" srcOrd="0" destOrd="0" presId="urn:microsoft.com/office/officeart/2005/8/layout/list1"/>
    <dgm:cxn modelId="{33FF0EF0-46A5-4D8A-B45A-03EBFBB3EFD3}" type="presParOf" srcId="{79F260BC-6D66-43F8-A0D1-A05A90B50FF0}" destId="{CB522AC2-0F1D-4172-9B99-7394CBB94EE3}" srcOrd="1" destOrd="0" presId="urn:microsoft.com/office/officeart/2005/8/layout/list1"/>
    <dgm:cxn modelId="{A8ACDB28-EBFC-4267-B35C-1E9824ABEC96}" type="presParOf" srcId="{60A49A48-05F3-BB45-B637-098CF1722290}" destId="{7257618F-7E28-4A6B-95F6-DA21DAE784EE}" srcOrd="13" destOrd="0" presId="urn:microsoft.com/office/officeart/2005/8/layout/list1"/>
    <dgm:cxn modelId="{2AF8302C-0C4D-4A85-85A5-858F288F579F}" type="presParOf" srcId="{60A49A48-05F3-BB45-B637-098CF1722290}" destId="{3F5AB8A1-FD37-4495-A2FC-5F23F06FDCB7}"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70276B48-72F8-2A43-9442-E84E78149876}" type="doc">
      <dgm:prSet loTypeId="urn:microsoft.com/office/officeart/2008/layout/VerticalCurvedList" loCatId="" qsTypeId="urn:microsoft.com/office/officeart/2005/8/quickstyle/simple3" qsCatId="simple" csTypeId="urn:microsoft.com/office/officeart/2005/8/colors/accent1_2" csCatId="accent1"/>
      <dgm:spPr/>
      <dgm:t>
        <a:bodyPr/>
        <a:lstStyle/>
        <a:p>
          <a:endParaRPr lang="en-US"/>
        </a:p>
      </dgm:t>
    </dgm:pt>
    <dgm:pt modelId="{FC9AED9D-B802-8F41-9D32-D6F4C877D59F}">
      <dgm:prSet custT="1"/>
      <dgm:spPr/>
      <dgm:t>
        <a:bodyPr/>
        <a:lstStyle/>
        <a:p>
          <a:pPr rtl="0"/>
          <a:r>
            <a:rPr lang="tr-TR" sz="1800" smtClean="0">
              <a:latin typeface="Calibri"/>
              <a:cs typeface="Calibri"/>
            </a:rPr>
            <a:t>Eğitici Eğitimlerinin bakanlığımızca düzenlenmesi</a:t>
          </a:r>
          <a:endParaRPr lang="tr-TR" sz="1800">
            <a:latin typeface="Calibri"/>
            <a:cs typeface="Calibri"/>
          </a:endParaRPr>
        </a:p>
      </dgm:t>
    </dgm:pt>
    <dgm:pt modelId="{63097258-03AE-AA47-8100-BCB6615D25AB}" type="parTrans" cxnId="{C709A75B-93C5-7544-9C58-F067B5596738}">
      <dgm:prSet/>
      <dgm:spPr/>
      <dgm:t>
        <a:bodyPr/>
        <a:lstStyle/>
        <a:p>
          <a:endParaRPr lang="en-US" sz="1800">
            <a:latin typeface="Calibri"/>
            <a:cs typeface="Calibri"/>
          </a:endParaRPr>
        </a:p>
      </dgm:t>
    </dgm:pt>
    <dgm:pt modelId="{83BB4251-411E-9B47-AFE6-0FD213156646}" type="sibTrans" cxnId="{C709A75B-93C5-7544-9C58-F067B5596738}">
      <dgm:prSet/>
      <dgm:spPr/>
      <dgm:t>
        <a:bodyPr/>
        <a:lstStyle/>
        <a:p>
          <a:endParaRPr lang="en-US" sz="1800">
            <a:latin typeface="Calibri"/>
            <a:cs typeface="Calibri"/>
          </a:endParaRPr>
        </a:p>
      </dgm:t>
    </dgm:pt>
    <dgm:pt modelId="{3BF5F9BC-2832-8B45-AF5A-5BBCC80D7445}">
      <dgm:prSet custT="1"/>
      <dgm:spPr/>
      <dgm:t>
        <a:bodyPr/>
        <a:lstStyle/>
        <a:p>
          <a:pPr rtl="0"/>
          <a:r>
            <a:rPr lang="tr-TR" sz="1800" smtClean="0">
              <a:latin typeface="Calibri"/>
              <a:cs typeface="Calibri"/>
            </a:rPr>
            <a:t>Eğitimlerin mahalli düzeyde yürütülmesi</a:t>
          </a:r>
          <a:endParaRPr lang="tr-TR" sz="1800">
            <a:latin typeface="Calibri"/>
            <a:cs typeface="Calibri"/>
          </a:endParaRPr>
        </a:p>
      </dgm:t>
    </dgm:pt>
    <dgm:pt modelId="{EABAE840-23A3-6146-AC20-18BE05A01031}" type="parTrans" cxnId="{64563A23-D41C-2A4C-A59E-79801A09A5E9}">
      <dgm:prSet/>
      <dgm:spPr/>
      <dgm:t>
        <a:bodyPr/>
        <a:lstStyle/>
        <a:p>
          <a:endParaRPr lang="en-US" sz="1800">
            <a:latin typeface="Calibri"/>
            <a:cs typeface="Calibri"/>
          </a:endParaRPr>
        </a:p>
      </dgm:t>
    </dgm:pt>
    <dgm:pt modelId="{E8C437AD-3BA9-ED49-8684-F0A4E720D62D}" type="sibTrans" cxnId="{64563A23-D41C-2A4C-A59E-79801A09A5E9}">
      <dgm:prSet/>
      <dgm:spPr/>
      <dgm:t>
        <a:bodyPr/>
        <a:lstStyle/>
        <a:p>
          <a:endParaRPr lang="en-US" sz="1800">
            <a:latin typeface="Calibri"/>
            <a:cs typeface="Calibri"/>
          </a:endParaRPr>
        </a:p>
      </dgm:t>
    </dgm:pt>
    <dgm:pt modelId="{A98DD604-134E-5647-BFC4-460A8401CB66}">
      <dgm:prSet custT="1"/>
      <dgm:spPr/>
      <dgm:t>
        <a:bodyPr/>
        <a:lstStyle/>
        <a:p>
          <a:pPr rtl="0"/>
          <a:r>
            <a:rPr lang="tr-TR" sz="1800" smtClean="0">
              <a:latin typeface="Calibri"/>
              <a:cs typeface="Calibri"/>
            </a:rPr>
            <a:t>Eğitimlerin etki analizlerinin yapılarak değerlendirilmesi</a:t>
          </a:r>
          <a:endParaRPr lang="tr-TR" sz="1800">
            <a:latin typeface="Calibri"/>
            <a:cs typeface="Calibri"/>
          </a:endParaRPr>
        </a:p>
      </dgm:t>
    </dgm:pt>
    <dgm:pt modelId="{22D6F149-F16D-DA4C-80DC-EF4B0E8C41D1}" type="parTrans" cxnId="{CDE7F9FE-C22F-634F-AFDB-9DAA7282DBC2}">
      <dgm:prSet/>
      <dgm:spPr/>
      <dgm:t>
        <a:bodyPr/>
        <a:lstStyle/>
        <a:p>
          <a:endParaRPr lang="en-US" sz="1800">
            <a:latin typeface="Calibri"/>
            <a:cs typeface="Calibri"/>
          </a:endParaRPr>
        </a:p>
      </dgm:t>
    </dgm:pt>
    <dgm:pt modelId="{A961E630-10BE-5C4A-A862-03F340AC1130}" type="sibTrans" cxnId="{CDE7F9FE-C22F-634F-AFDB-9DAA7282DBC2}">
      <dgm:prSet/>
      <dgm:spPr/>
      <dgm:t>
        <a:bodyPr/>
        <a:lstStyle/>
        <a:p>
          <a:endParaRPr lang="en-US" sz="1800">
            <a:latin typeface="Calibri"/>
            <a:cs typeface="Calibri"/>
          </a:endParaRPr>
        </a:p>
      </dgm:t>
    </dgm:pt>
    <dgm:pt modelId="{B9C4AAEE-5425-5745-B055-FC1C63DC14B9}">
      <dgm:prSet custT="1"/>
      <dgm:spPr/>
      <dgm:t>
        <a:bodyPr/>
        <a:lstStyle/>
        <a:p>
          <a:pPr rtl="0"/>
          <a:r>
            <a:rPr lang="tr-TR" sz="1800" smtClean="0">
              <a:latin typeface="Calibri"/>
              <a:cs typeface="Calibri"/>
            </a:rPr>
            <a:t>Sonuçlara göre gerekli önlemlerin yapılması</a:t>
          </a:r>
          <a:endParaRPr lang="tr-TR" sz="1800">
            <a:latin typeface="Calibri"/>
            <a:cs typeface="Calibri"/>
          </a:endParaRPr>
        </a:p>
      </dgm:t>
    </dgm:pt>
    <dgm:pt modelId="{79BAA064-7F85-6E40-AE82-2530CCA0AD82}" type="parTrans" cxnId="{0313BD67-D416-7043-A388-7649577026BC}">
      <dgm:prSet/>
      <dgm:spPr/>
      <dgm:t>
        <a:bodyPr/>
        <a:lstStyle/>
        <a:p>
          <a:endParaRPr lang="en-US" sz="1800">
            <a:latin typeface="Calibri"/>
            <a:cs typeface="Calibri"/>
          </a:endParaRPr>
        </a:p>
      </dgm:t>
    </dgm:pt>
    <dgm:pt modelId="{B0FAF805-F274-C547-8116-E7BAE6264F81}" type="sibTrans" cxnId="{0313BD67-D416-7043-A388-7649577026BC}">
      <dgm:prSet/>
      <dgm:spPr/>
      <dgm:t>
        <a:bodyPr/>
        <a:lstStyle/>
        <a:p>
          <a:endParaRPr lang="en-US" sz="1800">
            <a:latin typeface="Calibri"/>
            <a:cs typeface="Calibri"/>
          </a:endParaRPr>
        </a:p>
      </dgm:t>
    </dgm:pt>
    <dgm:pt modelId="{EEB8A2B2-C1E9-9349-AF4D-603AB3AD3DA4}">
      <dgm:prSet custT="1"/>
      <dgm:spPr/>
      <dgm:t>
        <a:bodyPr/>
        <a:lstStyle/>
        <a:p>
          <a:pPr rtl="0"/>
          <a:r>
            <a:rPr lang="tr-TR" sz="1800" dirty="0" smtClean="0">
              <a:latin typeface="Calibri"/>
              <a:cs typeface="Calibri"/>
            </a:rPr>
            <a:t>Eğitimlerin ülke genelinde belli bir standartta verilerek iller arası farklı uygulamaların yapılmaması</a:t>
          </a:r>
          <a:endParaRPr lang="tr-TR" sz="1800" dirty="0">
            <a:latin typeface="Calibri"/>
            <a:cs typeface="Calibri"/>
          </a:endParaRPr>
        </a:p>
      </dgm:t>
    </dgm:pt>
    <dgm:pt modelId="{AD8DDDA2-A8CD-EC4F-AD90-39A695D0A539}" type="parTrans" cxnId="{F92410A1-6D1D-214F-9FC5-C1E54FD4083E}">
      <dgm:prSet/>
      <dgm:spPr/>
      <dgm:t>
        <a:bodyPr/>
        <a:lstStyle/>
        <a:p>
          <a:endParaRPr lang="en-US" sz="1800">
            <a:latin typeface="Calibri"/>
            <a:cs typeface="Calibri"/>
          </a:endParaRPr>
        </a:p>
      </dgm:t>
    </dgm:pt>
    <dgm:pt modelId="{C527AEBD-60B9-9845-891C-BBCF1CFB7F66}" type="sibTrans" cxnId="{F92410A1-6D1D-214F-9FC5-C1E54FD4083E}">
      <dgm:prSet/>
      <dgm:spPr/>
      <dgm:t>
        <a:bodyPr/>
        <a:lstStyle/>
        <a:p>
          <a:endParaRPr lang="en-US" sz="1800">
            <a:latin typeface="Calibri"/>
            <a:cs typeface="Calibri"/>
          </a:endParaRPr>
        </a:p>
      </dgm:t>
    </dgm:pt>
    <dgm:pt modelId="{794BE7B0-EAD8-CE46-A49D-A7893609E093}" type="pres">
      <dgm:prSet presAssocID="{70276B48-72F8-2A43-9442-E84E78149876}" presName="Name0" presStyleCnt="0">
        <dgm:presLayoutVars>
          <dgm:chMax val="7"/>
          <dgm:chPref val="7"/>
          <dgm:dir/>
        </dgm:presLayoutVars>
      </dgm:prSet>
      <dgm:spPr/>
      <dgm:t>
        <a:bodyPr/>
        <a:lstStyle/>
        <a:p>
          <a:endParaRPr lang="en-US"/>
        </a:p>
      </dgm:t>
    </dgm:pt>
    <dgm:pt modelId="{E3D8348D-9996-B149-B1B2-3C637C7ABB62}" type="pres">
      <dgm:prSet presAssocID="{70276B48-72F8-2A43-9442-E84E78149876}" presName="Name1" presStyleCnt="0"/>
      <dgm:spPr/>
    </dgm:pt>
    <dgm:pt modelId="{0A569756-AC97-864E-8AB3-1ACFD59D4272}" type="pres">
      <dgm:prSet presAssocID="{70276B48-72F8-2A43-9442-E84E78149876}" presName="cycle" presStyleCnt="0"/>
      <dgm:spPr/>
    </dgm:pt>
    <dgm:pt modelId="{F37C8A71-C157-184D-B2C3-8D051AA6477D}" type="pres">
      <dgm:prSet presAssocID="{70276B48-72F8-2A43-9442-E84E78149876}" presName="srcNode" presStyleLbl="node1" presStyleIdx="0" presStyleCnt="5"/>
      <dgm:spPr/>
    </dgm:pt>
    <dgm:pt modelId="{A6A2EDDF-DED3-304E-9761-53E0C0CE4602}" type="pres">
      <dgm:prSet presAssocID="{70276B48-72F8-2A43-9442-E84E78149876}" presName="conn" presStyleLbl="parChTrans1D2" presStyleIdx="0" presStyleCnt="1"/>
      <dgm:spPr/>
      <dgm:t>
        <a:bodyPr/>
        <a:lstStyle/>
        <a:p>
          <a:endParaRPr lang="en-US"/>
        </a:p>
      </dgm:t>
    </dgm:pt>
    <dgm:pt modelId="{943690A8-C097-3840-BF5F-891E7606CD08}" type="pres">
      <dgm:prSet presAssocID="{70276B48-72F8-2A43-9442-E84E78149876}" presName="extraNode" presStyleLbl="node1" presStyleIdx="0" presStyleCnt="5"/>
      <dgm:spPr/>
    </dgm:pt>
    <dgm:pt modelId="{5C92837C-2914-3A43-8FB4-A6E24C5237EF}" type="pres">
      <dgm:prSet presAssocID="{70276B48-72F8-2A43-9442-E84E78149876}" presName="dstNode" presStyleLbl="node1" presStyleIdx="0" presStyleCnt="5"/>
      <dgm:spPr/>
    </dgm:pt>
    <dgm:pt modelId="{76E87942-EE13-9C41-B1C1-ED3589B590C5}" type="pres">
      <dgm:prSet presAssocID="{FC9AED9D-B802-8F41-9D32-D6F4C877D59F}" presName="text_1" presStyleLbl="node1" presStyleIdx="0" presStyleCnt="5">
        <dgm:presLayoutVars>
          <dgm:bulletEnabled val="1"/>
        </dgm:presLayoutVars>
      </dgm:prSet>
      <dgm:spPr/>
      <dgm:t>
        <a:bodyPr/>
        <a:lstStyle/>
        <a:p>
          <a:endParaRPr lang="en-US"/>
        </a:p>
      </dgm:t>
    </dgm:pt>
    <dgm:pt modelId="{1B411006-E070-C84B-A19D-2FB8999EA5CA}" type="pres">
      <dgm:prSet presAssocID="{FC9AED9D-B802-8F41-9D32-D6F4C877D59F}" presName="accent_1" presStyleCnt="0"/>
      <dgm:spPr/>
    </dgm:pt>
    <dgm:pt modelId="{431F2577-6F5B-804E-9DE5-025697444027}" type="pres">
      <dgm:prSet presAssocID="{FC9AED9D-B802-8F41-9D32-D6F4C877D59F}" presName="accentRepeatNode" presStyleLbl="solidFgAcc1" presStyleIdx="0" presStyleCnt="5"/>
      <dgm:spPr/>
    </dgm:pt>
    <dgm:pt modelId="{5A155182-4173-9C43-A443-15E6426A07D8}" type="pres">
      <dgm:prSet presAssocID="{3BF5F9BC-2832-8B45-AF5A-5BBCC80D7445}" presName="text_2" presStyleLbl="node1" presStyleIdx="1" presStyleCnt="5">
        <dgm:presLayoutVars>
          <dgm:bulletEnabled val="1"/>
        </dgm:presLayoutVars>
      </dgm:prSet>
      <dgm:spPr/>
      <dgm:t>
        <a:bodyPr/>
        <a:lstStyle/>
        <a:p>
          <a:endParaRPr lang="en-US"/>
        </a:p>
      </dgm:t>
    </dgm:pt>
    <dgm:pt modelId="{88B5271A-33F6-E14D-A96D-A937277FB540}" type="pres">
      <dgm:prSet presAssocID="{3BF5F9BC-2832-8B45-AF5A-5BBCC80D7445}" presName="accent_2" presStyleCnt="0"/>
      <dgm:spPr/>
    </dgm:pt>
    <dgm:pt modelId="{95998151-8141-0442-8A91-505F2EBB0AA7}" type="pres">
      <dgm:prSet presAssocID="{3BF5F9BC-2832-8B45-AF5A-5BBCC80D7445}" presName="accentRepeatNode" presStyleLbl="solidFgAcc1" presStyleIdx="1" presStyleCnt="5"/>
      <dgm:spPr/>
    </dgm:pt>
    <dgm:pt modelId="{EBE0A30E-378A-8043-B0A4-DD3DD8833BC0}" type="pres">
      <dgm:prSet presAssocID="{A98DD604-134E-5647-BFC4-460A8401CB66}" presName="text_3" presStyleLbl="node1" presStyleIdx="2" presStyleCnt="5">
        <dgm:presLayoutVars>
          <dgm:bulletEnabled val="1"/>
        </dgm:presLayoutVars>
      </dgm:prSet>
      <dgm:spPr/>
      <dgm:t>
        <a:bodyPr/>
        <a:lstStyle/>
        <a:p>
          <a:endParaRPr lang="en-US"/>
        </a:p>
      </dgm:t>
    </dgm:pt>
    <dgm:pt modelId="{300F5DEA-AF0C-EB45-B9C5-B5693FE9E6F0}" type="pres">
      <dgm:prSet presAssocID="{A98DD604-134E-5647-BFC4-460A8401CB66}" presName="accent_3" presStyleCnt="0"/>
      <dgm:spPr/>
    </dgm:pt>
    <dgm:pt modelId="{81A18A0F-2F7A-0B42-84B4-424680AFBA74}" type="pres">
      <dgm:prSet presAssocID="{A98DD604-134E-5647-BFC4-460A8401CB66}" presName="accentRepeatNode" presStyleLbl="solidFgAcc1" presStyleIdx="2" presStyleCnt="5"/>
      <dgm:spPr/>
    </dgm:pt>
    <dgm:pt modelId="{618D3289-96CE-6A40-ABA9-15303404C332}" type="pres">
      <dgm:prSet presAssocID="{B9C4AAEE-5425-5745-B055-FC1C63DC14B9}" presName="text_4" presStyleLbl="node1" presStyleIdx="3" presStyleCnt="5">
        <dgm:presLayoutVars>
          <dgm:bulletEnabled val="1"/>
        </dgm:presLayoutVars>
      </dgm:prSet>
      <dgm:spPr/>
      <dgm:t>
        <a:bodyPr/>
        <a:lstStyle/>
        <a:p>
          <a:endParaRPr lang="en-US"/>
        </a:p>
      </dgm:t>
    </dgm:pt>
    <dgm:pt modelId="{56E18505-9595-DA47-A76C-5661F6B93C22}" type="pres">
      <dgm:prSet presAssocID="{B9C4AAEE-5425-5745-B055-FC1C63DC14B9}" presName="accent_4" presStyleCnt="0"/>
      <dgm:spPr/>
    </dgm:pt>
    <dgm:pt modelId="{4B3A9C23-384C-5A4A-ACFF-F6B556D717C5}" type="pres">
      <dgm:prSet presAssocID="{B9C4AAEE-5425-5745-B055-FC1C63DC14B9}" presName="accentRepeatNode" presStyleLbl="solidFgAcc1" presStyleIdx="3" presStyleCnt="5"/>
      <dgm:spPr/>
    </dgm:pt>
    <dgm:pt modelId="{F52C547B-0E57-E64C-95C0-6A0A27C523B3}" type="pres">
      <dgm:prSet presAssocID="{EEB8A2B2-C1E9-9349-AF4D-603AB3AD3DA4}" presName="text_5" presStyleLbl="node1" presStyleIdx="4" presStyleCnt="5">
        <dgm:presLayoutVars>
          <dgm:bulletEnabled val="1"/>
        </dgm:presLayoutVars>
      </dgm:prSet>
      <dgm:spPr/>
      <dgm:t>
        <a:bodyPr/>
        <a:lstStyle/>
        <a:p>
          <a:endParaRPr lang="en-US"/>
        </a:p>
      </dgm:t>
    </dgm:pt>
    <dgm:pt modelId="{4B4AA45A-EE19-3149-890B-6F186703D588}" type="pres">
      <dgm:prSet presAssocID="{EEB8A2B2-C1E9-9349-AF4D-603AB3AD3DA4}" presName="accent_5" presStyleCnt="0"/>
      <dgm:spPr/>
    </dgm:pt>
    <dgm:pt modelId="{55DEB478-66A8-8B4A-B7C0-154ECA7D556D}" type="pres">
      <dgm:prSet presAssocID="{EEB8A2B2-C1E9-9349-AF4D-603AB3AD3DA4}" presName="accentRepeatNode" presStyleLbl="solidFgAcc1" presStyleIdx="4" presStyleCnt="5"/>
      <dgm:spPr/>
    </dgm:pt>
  </dgm:ptLst>
  <dgm:cxnLst>
    <dgm:cxn modelId="{B127987E-BC57-4114-8F21-5E0C511CD73B}" type="presOf" srcId="{B9C4AAEE-5425-5745-B055-FC1C63DC14B9}" destId="{618D3289-96CE-6A40-ABA9-15303404C332}" srcOrd="0" destOrd="0" presId="urn:microsoft.com/office/officeart/2008/layout/VerticalCurvedList"/>
    <dgm:cxn modelId="{F56E62AE-6131-45D8-A9AE-F1DC0044158A}" type="presOf" srcId="{3BF5F9BC-2832-8B45-AF5A-5BBCC80D7445}" destId="{5A155182-4173-9C43-A443-15E6426A07D8}" srcOrd="0" destOrd="0" presId="urn:microsoft.com/office/officeart/2008/layout/VerticalCurvedList"/>
    <dgm:cxn modelId="{0313BD67-D416-7043-A388-7649577026BC}" srcId="{70276B48-72F8-2A43-9442-E84E78149876}" destId="{B9C4AAEE-5425-5745-B055-FC1C63DC14B9}" srcOrd="3" destOrd="0" parTransId="{79BAA064-7F85-6E40-AE82-2530CCA0AD82}" sibTransId="{B0FAF805-F274-C547-8116-E7BAE6264F81}"/>
    <dgm:cxn modelId="{8E1670E0-5447-467B-A1AB-83640128E52E}" type="presOf" srcId="{EEB8A2B2-C1E9-9349-AF4D-603AB3AD3DA4}" destId="{F52C547B-0E57-E64C-95C0-6A0A27C523B3}" srcOrd="0" destOrd="0" presId="urn:microsoft.com/office/officeart/2008/layout/VerticalCurvedList"/>
    <dgm:cxn modelId="{C709A75B-93C5-7544-9C58-F067B5596738}" srcId="{70276B48-72F8-2A43-9442-E84E78149876}" destId="{FC9AED9D-B802-8F41-9D32-D6F4C877D59F}" srcOrd="0" destOrd="0" parTransId="{63097258-03AE-AA47-8100-BCB6615D25AB}" sibTransId="{83BB4251-411E-9B47-AFE6-0FD213156646}"/>
    <dgm:cxn modelId="{891E1656-ECAA-488A-A7F0-6F7929323176}" type="presOf" srcId="{FC9AED9D-B802-8F41-9D32-D6F4C877D59F}" destId="{76E87942-EE13-9C41-B1C1-ED3589B590C5}" srcOrd="0" destOrd="0" presId="urn:microsoft.com/office/officeart/2008/layout/VerticalCurvedList"/>
    <dgm:cxn modelId="{F92410A1-6D1D-214F-9FC5-C1E54FD4083E}" srcId="{70276B48-72F8-2A43-9442-E84E78149876}" destId="{EEB8A2B2-C1E9-9349-AF4D-603AB3AD3DA4}" srcOrd="4" destOrd="0" parTransId="{AD8DDDA2-A8CD-EC4F-AD90-39A695D0A539}" sibTransId="{C527AEBD-60B9-9845-891C-BBCF1CFB7F66}"/>
    <dgm:cxn modelId="{CDE7F9FE-C22F-634F-AFDB-9DAA7282DBC2}" srcId="{70276B48-72F8-2A43-9442-E84E78149876}" destId="{A98DD604-134E-5647-BFC4-460A8401CB66}" srcOrd="2" destOrd="0" parTransId="{22D6F149-F16D-DA4C-80DC-EF4B0E8C41D1}" sibTransId="{A961E630-10BE-5C4A-A862-03F340AC1130}"/>
    <dgm:cxn modelId="{003E1BDD-A7BC-48FE-8915-2C7E41F35781}" type="presOf" srcId="{83BB4251-411E-9B47-AFE6-0FD213156646}" destId="{A6A2EDDF-DED3-304E-9761-53E0C0CE4602}" srcOrd="0" destOrd="0" presId="urn:microsoft.com/office/officeart/2008/layout/VerticalCurvedList"/>
    <dgm:cxn modelId="{64563A23-D41C-2A4C-A59E-79801A09A5E9}" srcId="{70276B48-72F8-2A43-9442-E84E78149876}" destId="{3BF5F9BC-2832-8B45-AF5A-5BBCC80D7445}" srcOrd="1" destOrd="0" parTransId="{EABAE840-23A3-6146-AC20-18BE05A01031}" sibTransId="{E8C437AD-3BA9-ED49-8684-F0A4E720D62D}"/>
    <dgm:cxn modelId="{DFB1CF81-C0FE-4ACF-9DD2-D5CE22A52179}" type="presOf" srcId="{A98DD604-134E-5647-BFC4-460A8401CB66}" destId="{EBE0A30E-378A-8043-B0A4-DD3DD8833BC0}" srcOrd="0" destOrd="0" presId="urn:microsoft.com/office/officeart/2008/layout/VerticalCurvedList"/>
    <dgm:cxn modelId="{5AD68BC2-B15C-4C17-992A-6F25CA0A39C9}" type="presOf" srcId="{70276B48-72F8-2A43-9442-E84E78149876}" destId="{794BE7B0-EAD8-CE46-A49D-A7893609E093}" srcOrd="0" destOrd="0" presId="urn:microsoft.com/office/officeart/2008/layout/VerticalCurvedList"/>
    <dgm:cxn modelId="{AF6B76AB-2CBD-4C60-835C-DCC63E3566E5}" type="presParOf" srcId="{794BE7B0-EAD8-CE46-A49D-A7893609E093}" destId="{E3D8348D-9996-B149-B1B2-3C637C7ABB62}" srcOrd="0" destOrd="0" presId="urn:microsoft.com/office/officeart/2008/layout/VerticalCurvedList"/>
    <dgm:cxn modelId="{21FCC4FB-6967-4FBE-9464-60983E55EC55}" type="presParOf" srcId="{E3D8348D-9996-B149-B1B2-3C637C7ABB62}" destId="{0A569756-AC97-864E-8AB3-1ACFD59D4272}" srcOrd="0" destOrd="0" presId="urn:microsoft.com/office/officeart/2008/layout/VerticalCurvedList"/>
    <dgm:cxn modelId="{79BBF8F1-C833-4B18-89EB-D43394F545FA}" type="presParOf" srcId="{0A569756-AC97-864E-8AB3-1ACFD59D4272}" destId="{F37C8A71-C157-184D-B2C3-8D051AA6477D}" srcOrd="0" destOrd="0" presId="urn:microsoft.com/office/officeart/2008/layout/VerticalCurvedList"/>
    <dgm:cxn modelId="{0292E468-E822-45A3-8C75-0984A469A2D0}" type="presParOf" srcId="{0A569756-AC97-864E-8AB3-1ACFD59D4272}" destId="{A6A2EDDF-DED3-304E-9761-53E0C0CE4602}" srcOrd="1" destOrd="0" presId="urn:microsoft.com/office/officeart/2008/layout/VerticalCurvedList"/>
    <dgm:cxn modelId="{FEA5D00A-F2E9-44A2-99F5-C697E5CA18F4}" type="presParOf" srcId="{0A569756-AC97-864E-8AB3-1ACFD59D4272}" destId="{943690A8-C097-3840-BF5F-891E7606CD08}" srcOrd="2" destOrd="0" presId="urn:microsoft.com/office/officeart/2008/layout/VerticalCurvedList"/>
    <dgm:cxn modelId="{ACE5796B-3B02-4EE1-B180-2DDF0D878139}" type="presParOf" srcId="{0A569756-AC97-864E-8AB3-1ACFD59D4272}" destId="{5C92837C-2914-3A43-8FB4-A6E24C5237EF}" srcOrd="3" destOrd="0" presId="urn:microsoft.com/office/officeart/2008/layout/VerticalCurvedList"/>
    <dgm:cxn modelId="{F80264A1-ADC5-4A7D-96D9-9F8C72186BAD}" type="presParOf" srcId="{E3D8348D-9996-B149-B1B2-3C637C7ABB62}" destId="{76E87942-EE13-9C41-B1C1-ED3589B590C5}" srcOrd="1" destOrd="0" presId="urn:microsoft.com/office/officeart/2008/layout/VerticalCurvedList"/>
    <dgm:cxn modelId="{74D1AD13-6C35-480A-B7DF-B7BFBDB0983C}" type="presParOf" srcId="{E3D8348D-9996-B149-B1B2-3C637C7ABB62}" destId="{1B411006-E070-C84B-A19D-2FB8999EA5CA}" srcOrd="2" destOrd="0" presId="urn:microsoft.com/office/officeart/2008/layout/VerticalCurvedList"/>
    <dgm:cxn modelId="{E610D614-4E0F-4C15-85AC-17B32EA55311}" type="presParOf" srcId="{1B411006-E070-C84B-A19D-2FB8999EA5CA}" destId="{431F2577-6F5B-804E-9DE5-025697444027}" srcOrd="0" destOrd="0" presId="urn:microsoft.com/office/officeart/2008/layout/VerticalCurvedList"/>
    <dgm:cxn modelId="{9FF68D5C-D8E1-4674-990A-AF374962A129}" type="presParOf" srcId="{E3D8348D-9996-B149-B1B2-3C637C7ABB62}" destId="{5A155182-4173-9C43-A443-15E6426A07D8}" srcOrd="3" destOrd="0" presId="urn:microsoft.com/office/officeart/2008/layout/VerticalCurvedList"/>
    <dgm:cxn modelId="{E9497EDB-61AE-4A56-83F6-374D361029E1}" type="presParOf" srcId="{E3D8348D-9996-B149-B1B2-3C637C7ABB62}" destId="{88B5271A-33F6-E14D-A96D-A937277FB540}" srcOrd="4" destOrd="0" presId="urn:microsoft.com/office/officeart/2008/layout/VerticalCurvedList"/>
    <dgm:cxn modelId="{FAB12A33-5E12-46EB-8929-3EF9C56E551D}" type="presParOf" srcId="{88B5271A-33F6-E14D-A96D-A937277FB540}" destId="{95998151-8141-0442-8A91-505F2EBB0AA7}" srcOrd="0" destOrd="0" presId="urn:microsoft.com/office/officeart/2008/layout/VerticalCurvedList"/>
    <dgm:cxn modelId="{66DE1C0C-6DE3-4B98-B263-184E42DB8A0A}" type="presParOf" srcId="{E3D8348D-9996-B149-B1B2-3C637C7ABB62}" destId="{EBE0A30E-378A-8043-B0A4-DD3DD8833BC0}" srcOrd="5" destOrd="0" presId="urn:microsoft.com/office/officeart/2008/layout/VerticalCurvedList"/>
    <dgm:cxn modelId="{EACF4F17-C72D-4C5B-9C54-A3ED1613B018}" type="presParOf" srcId="{E3D8348D-9996-B149-B1B2-3C637C7ABB62}" destId="{300F5DEA-AF0C-EB45-B9C5-B5693FE9E6F0}" srcOrd="6" destOrd="0" presId="urn:microsoft.com/office/officeart/2008/layout/VerticalCurvedList"/>
    <dgm:cxn modelId="{A3C2E892-12F4-4624-947A-2AFAB93EBAF5}" type="presParOf" srcId="{300F5DEA-AF0C-EB45-B9C5-B5693FE9E6F0}" destId="{81A18A0F-2F7A-0B42-84B4-424680AFBA74}" srcOrd="0" destOrd="0" presId="urn:microsoft.com/office/officeart/2008/layout/VerticalCurvedList"/>
    <dgm:cxn modelId="{1D6788A6-0CE1-464E-87A0-86C9104A7693}" type="presParOf" srcId="{E3D8348D-9996-B149-B1B2-3C637C7ABB62}" destId="{618D3289-96CE-6A40-ABA9-15303404C332}" srcOrd="7" destOrd="0" presId="urn:microsoft.com/office/officeart/2008/layout/VerticalCurvedList"/>
    <dgm:cxn modelId="{DD951423-88FA-4EF4-A617-F598B3E8E2D2}" type="presParOf" srcId="{E3D8348D-9996-B149-B1B2-3C637C7ABB62}" destId="{56E18505-9595-DA47-A76C-5661F6B93C22}" srcOrd="8" destOrd="0" presId="urn:microsoft.com/office/officeart/2008/layout/VerticalCurvedList"/>
    <dgm:cxn modelId="{D63E9313-A21D-4AD2-B328-540FCA0B63C7}" type="presParOf" srcId="{56E18505-9595-DA47-A76C-5661F6B93C22}" destId="{4B3A9C23-384C-5A4A-ACFF-F6B556D717C5}" srcOrd="0" destOrd="0" presId="urn:microsoft.com/office/officeart/2008/layout/VerticalCurvedList"/>
    <dgm:cxn modelId="{7DFB42D9-9DD4-484E-9353-8AD470FDA90C}" type="presParOf" srcId="{E3D8348D-9996-B149-B1B2-3C637C7ABB62}" destId="{F52C547B-0E57-E64C-95C0-6A0A27C523B3}" srcOrd="9" destOrd="0" presId="urn:microsoft.com/office/officeart/2008/layout/VerticalCurvedList"/>
    <dgm:cxn modelId="{30A64B24-2F2B-4D09-A7EA-95133ABEC0D1}" type="presParOf" srcId="{E3D8348D-9996-B149-B1B2-3C637C7ABB62}" destId="{4B4AA45A-EE19-3149-890B-6F186703D588}" srcOrd="10" destOrd="0" presId="urn:microsoft.com/office/officeart/2008/layout/VerticalCurvedList"/>
    <dgm:cxn modelId="{4FE82C25-D6D7-4F70-ADBF-3EB57264B51E}" type="presParOf" srcId="{4B4AA45A-EE19-3149-890B-6F186703D588}" destId="{55DEB478-66A8-8B4A-B7C0-154ECA7D556D}"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95E46A61-6458-354F-876F-65F31CA29FDB}" type="doc">
      <dgm:prSet loTypeId="urn:microsoft.com/office/officeart/2005/8/layout/pyramid2" loCatId="" qsTypeId="urn:microsoft.com/office/officeart/2005/8/quickstyle/simple4" qsCatId="simple" csTypeId="urn:microsoft.com/office/officeart/2005/8/colors/accent1_2" csCatId="accent1" phldr="1"/>
      <dgm:spPr/>
      <dgm:t>
        <a:bodyPr/>
        <a:lstStyle/>
        <a:p>
          <a:endParaRPr lang="en-US"/>
        </a:p>
      </dgm:t>
    </dgm:pt>
    <dgm:pt modelId="{CD28B225-BB04-9E4A-8085-D20C47E7C538}">
      <dgm:prSet custT="1"/>
      <dgm:spPr/>
      <dgm:t>
        <a:bodyPr/>
        <a:lstStyle/>
        <a:p>
          <a:pPr rtl="0"/>
          <a:r>
            <a:rPr lang="tr-TR" sz="2000" dirty="0" smtClean="0">
              <a:latin typeface="Calibri"/>
              <a:cs typeface="Calibri"/>
            </a:rPr>
            <a:t>Eğitici eğitimine katılan öğretmenlerimizin okullara destek vermeleri ve rehberlik yapmaları</a:t>
          </a:r>
          <a:endParaRPr lang="tr-TR" sz="2000" dirty="0">
            <a:latin typeface="Calibri"/>
            <a:cs typeface="Calibri"/>
          </a:endParaRPr>
        </a:p>
      </dgm:t>
    </dgm:pt>
    <dgm:pt modelId="{D813AE7A-3921-8D4B-B664-EE2FFCF6AA66}" type="parTrans" cxnId="{3A25BD69-3463-E647-A357-9B483CEA0293}">
      <dgm:prSet/>
      <dgm:spPr/>
      <dgm:t>
        <a:bodyPr/>
        <a:lstStyle/>
        <a:p>
          <a:endParaRPr lang="en-US" sz="2000">
            <a:latin typeface="Calibri"/>
            <a:cs typeface="Calibri"/>
          </a:endParaRPr>
        </a:p>
      </dgm:t>
    </dgm:pt>
    <dgm:pt modelId="{01F3FAA8-5F15-FE4D-927A-7DEE3CCF988F}" type="sibTrans" cxnId="{3A25BD69-3463-E647-A357-9B483CEA0293}">
      <dgm:prSet/>
      <dgm:spPr/>
      <dgm:t>
        <a:bodyPr/>
        <a:lstStyle/>
        <a:p>
          <a:endParaRPr lang="en-US" sz="2000">
            <a:latin typeface="Calibri"/>
            <a:cs typeface="Calibri"/>
          </a:endParaRPr>
        </a:p>
      </dgm:t>
    </dgm:pt>
    <dgm:pt modelId="{BD4C1716-0039-DA44-A5C3-A3CFC25CD5BA}">
      <dgm:prSet custT="1"/>
      <dgm:spPr/>
      <dgm:t>
        <a:bodyPr/>
        <a:lstStyle/>
        <a:p>
          <a:pPr rtl="0"/>
          <a:r>
            <a:rPr lang="tr-TR" sz="2000" dirty="0" smtClean="0">
              <a:latin typeface="Calibri"/>
              <a:cs typeface="Calibri"/>
            </a:rPr>
            <a:t>Bakanlık ve valiliklerce eğitimlerin sürekli takibinin yapılması</a:t>
          </a:r>
          <a:endParaRPr lang="tr-TR" sz="2000" dirty="0">
            <a:latin typeface="Calibri"/>
            <a:cs typeface="Calibri"/>
          </a:endParaRPr>
        </a:p>
      </dgm:t>
    </dgm:pt>
    <dgm:pt modelId="{2D808907-C5A5-AA42-B60E-7B12AE05C2FD}" type="parTrans" cxnId="{F672BEDF-8B29-8B44-BD0A-F598114EDEDF}">
      <dgm:prSet/>
      <dgm:spPr/>
      <dgm:t>
        <a:bodyPr/>
        <a:lstStyle/>
        <a:p>
          <a:endParaRPr lang="en-US" sz="2000">
            <a:latin typeface="Calibri"/>
            <a:cs typeface="Calibri"/>
          </a:endParaRPr>
        </a:p>
      </dgm:t>
    </dgm:pt>
    <dgm:pt modelId="{3100DA22-5FF7-AC46-8E1C-45C14EF449C1}" type="sibTrans" cxnId="{F672BEDF-8B29-8B44-BD0A-F598114EDEDF}">
      <dgm:prSet/>
      <dgm:spPr/>
      <dgm:t>
        <a:bodyPr/>
        <a:lstStyle/>
        <a:p>
          <a:endParaRPr lang="en-US" sz="2000">
            <a:latin typeface="Calibri"/>
            <a:cs typeface="Calibri"/>
          </a:endParaRPr>
        </a:p>
      </dgm:t>
    </dgm:pt>
    <dgm:pt modelId="{D8A8C736-70F3-4F45-A430-175E5BD50F69}">
      <dgm:prSet custT="1"/>
      <dgm:spPr/>
      <dgm:t>
        <a:bodyPr/>
        <a:lstStyle/>
        <a:p>
          <a:pPr rtl="0"/>
          <a:r>
            <a:rPr lang="tr-TR" sz="2000" dirty="0" smtClean="0">
              <a:latin typeface="Calibri"/>
              <a:cs typeface="Calibri"/>
            </a:rPr>
            <a:t>Teftiş Kurullarımızca eğitimlerin denetimlerinin sağlanması</a:t>
          </a:r>
          <a:endParaRPr lang="tr-TR" sz="2000" dirty="0">
            <a:latin typeface="Calibri"/>
            <a:cs typeface="Calibri"/>
          </a:endParaRPr>
        </a:p>
      </dgm:t>
    </dgm:pt>
    <dgm:pt modelId="{8DC50BA2-57FF-CB4B-BF6C-1F1DF4B4F80F}" type="parTrans" cxnId="{127903F4-4DAE-9047-A7EC-71F93DEBE579}">
      <dgm:prSet/>
      <dgm:spPr/>
      <dgm:t>
        <a:bodyPr/>
        <a:lstStyle/>
        <a:p>
          <a:endParaRPr lang="en-US" sz="2000">
            <a:latin typeface="Calibri"/>
            <a:cs typeface="Calibri"/>
          </a:endParaRPr>
        </a:p>
      </dgm:t>
    </dgm:pt>
    <dgm:pt modelId="{27E60A79-47C6-ED4F-A933-C9B9EC74CEA9}" type="sibTrans" cxnId="{127903F4-4DAE-9047-A7EC-71F93DEBE579}">
      <dgm:prSet/>
      <dgm:spPr/>
      <dgm:t>
        <a:bodyPr/>
        <a:lstStyle/>
        <a:p>
          <a:endParaRPr lang="en-US" sz="2000">
            <a:latin typeface="Calibri"/>
            <a:cs typeface="Calibri"/>
          </a:endParaRPr>
        </a:p>
      </dgm:t>
    </dgm:pt>
    <dgm:pt modelId="{BF177097-2FD4-B14F-BCD1-A921BB54A179}" type="pres">
      <dgm:prSet presAssocID="{95E46A61-6458-354F-876F-65F31CA29FDB}" presName="compositeShape" presStyleCnt="0">
        <dgm:presLayoutVars>
          <dgm:dir/>
          <dgm:resizeHandles/>
        </dgm:presLayoutVars>
      </dgm:prSet>
      <dgm:spPr/>
      <dgm:t>
        <a:bodyPr/>
        <a:lstStyle/>
        <a:p>
          <a:endParaRPr lang="en-US"/>
        </a:p>
      </dgm:t>
    </dgm:pt>
    <dgm:pt modelId="{77D0CCEF-E3E4-AC40-800C-A3CF2F998F64}" type="pres">
      <dgm:prSet presAssocID="{95E46A61-6458-354F-876F-65F31CA29FDB}" presName="pyramid" presStyleLbl="node1" presStyleIdx="0" presStyleCnt="1" custLinFactNeighborX="-12504"/>
      <dgm:spPr/>
    </dgm:pt>
    <dgm:pt modelId="{CF2FF0C4-733A-1949-B956-9DF383280D77}" type="pres">
      <dgm:prSet presAssocID="{95E46A61-6458-354F-876F-65F31CA29FDB}" presName="theList" presStyleCnt="0"/>
      <dgm:spPr/>
    </dgm:pt>
    <dgm:pt modelId="{6B906164-45D9-4D4C-9A72-B83AC9A4EAF3}" type="pres">
      <dgm:prSet presAssocID="{CD28B225-BB04-9E4A-8085-D20C47E7C538}" presName="aNode" presStyleLbl="fgAcc1" presStyleIdx="0" presStyleCnt="3" custScaleX="150314">
        <dgm:presLayoutVars>
          <dgm:bulletEnabled val="1"/>
        </dgm:presLayoutVars>
      </dgm:prSet>
      <dgm:spPr/>
      <dgm:t>
        <a:bodyPr/>
        <a:lstStyle/>
        <a:p>
          <a:endParaRPr lang="en-US"/>
        </a:p>
      </dgm:t>
    </dgm:pt>
    <dgm:pt modelId="{75F8C540-111C-6649-A310-C234C00B8B8F}" type="pres">
      <dgm:prSet presAssocID="{CD28B225-BB04-9E4A-8085-D20C47E7C538}" presName="aSpace" presStyleCnt="0"/>
      <dgm:spPr/>
    </dgm:pt>
    <dgm:pt modelId="{530C3323-6EE5-ED49-A1A8-DFEC0410AF8F}" type="pres">
      <dgm:prSet presAssocID="{BD4C1716-0039-DA44-A5C3-A3CFC25CD5BA}" presName="aNode" presStyleLbl="fgAcc1" presStyleIdx="1" presStyleCnt="3" custScaleX="150314">
        <dgm:presLayoutVars>
          <dgm:bulletEnabled val="1"/>
        </dgm:presLayoutVars>
      </dgm:prSet>
      <dgm:spPr/>
      <dgm:t>
        <a:bodyPr/>
        <a:lstStyle/>
        <a:p>
          <a:endParaRPr lang="en-US"/>
        </a:p>
      </dgm:t>
    </dgm:pt>
    <dgm:pt modelId="{FF6D0BE3-8F79-BE45-88FF-5250A871E565}" type="pres">
      <dgm:prSet presAssocID="{BD4C1716-0039-DA44-A5C3-A3CFC25CD5BA}" presName="aSpace" presStyleCnt="0"/>
      <dgm:spPr/>
    </dgm:pt>
    <dgm:pt modelId="{8F10F92D-EA21-BD44-A9AF-2CE46E293EE8}" type="pres">
      <dgm:prSet presAssocID="{D8A8C736-70F3-4F45-A430-175E5BD50F69}" presName="aNode" presStyleLbl="fgAcc1" presStyleIdx="2" presStyleCnt="3" custScaleX="150314">
        <dgm:presLayoutVars>
          <dgm:bulletEnabled val="1"/>
        </dgm:presLayoutVars>
      </dgm:prSet>
      <dgm:spPr/>
      <dgm:t>
        <a:bodyPr/>
        <a:lstStyle/>
        <a:p>
          <a:endParaRPr lang="en-US"/>
        </a:p>
      </dgm:t>
    </dgm:pt>
    <dgm:pt modelId="{B15838A9-ACF9-0041-AEE2-1B91CDC11A41}" type="pres">
      <dgm:prSet presAssocID="{D8A8C736-70F3-4F45-A430-175E5BD50F69}" presName="aSpace" presStyleCnt="0"/>
      <dgm:spPr/>
    </dgm:pt>
  </dgm:ptLst>
  <dgm:cxnLst>
    <dgm:cxn modelId="{C66D5FE7-2720-48E9-B18C-48398FB12429}" type="presOf" srcId="{D8A8C736-70F3-4F45-A430-175E5BD50F69}" destId="{8F10F92D-EA21-BD44-A9AF-2CE46E293EE8}" srcOrd="0" destOrd="0" presId="urn:microsoft.com/office/officeart/2005/8/layout/pyramid2"/>
    <dgm:cxn modelId="{DE0D939E-160A-425C-8A9A-0659BDD04315}" type="presOf" srcId="{95E46A61-6458-354F-876F-65F31CA29FDB}" destId="{BF177097-2FD4-B14F-BCD1-A921BB54A179}" srcOrd="0" destOrd="0" presId="urn:microsoft.com/office/officeart/2005/8/layout/pyramid2"/>
    <dgm:cxn modelId="{127903F4-4DAE-9047-A7EC-71F93DEBE579}" srcId="{95E46A61-6458-354F-876F-65F31CA29FDB}" destId="{D8A8C736-70F3-4F45-A430-175E5BD50F69}" srcOrd="2" destOrd="0" parTransId="{8DC50BA2-57FF-CB4B-BF6C-1F1DF4B4F80F}" sibTransId="{27E60A79-47C6-ED4F-A933-C9B9EC74CEA9}"/>
    <dgm:cxn modelId="{8EEB45EB-86A5-4219-8E49-AFCCC0661BFC}" type="presOf" srcId="{CD28B225-BB04-9E4A-8085-D20C47E7C538}" destId="{6B906164-45D9-4D4C-9A72-B83AC9A4EAF3}" srcOrd="0" destOrd="0" presId="urn:microsoft.com/office/officeart/2005/8/layout/pyramid2"/>
    <dgm:cxn modelId="{00FFBA74-CDA3-4EBC-B601-001F98658412}" type="presOf" srcId="{BD4C1716-0039-DA44-A5C3-A3CFC25CD5BA}" destId="{530C3323-6EE5-ED49-A1A8-DFEC0410AF8F}" srcOrd="0" destOrd="0" presId="urn:microsoft.com/office/officeart/2005/8/layout/pyramid2"/>
    <dgm:cxn modelId="{F672BEDF-8B29-8B44-BD0A-F598114EDEDF}" srcId="{95E46A61-6458-354F-876F-65F31CA29FDB}" destId="{BD4C1716-0039-DA44-A5C3-A3CFC25CD5BA}" srcOrd="1" destOrd="0" parTransId="{2D808907-C5A5-AA42-B60E-7B12AE05C2FD}" sibTransId="{3100DA22-5FF7-AC46-8E1C-45C14EF449C1}"/>
    <dgm:cxn modelId="{3A25BD69-3463-E647-A357-9B483CEA0293}" srcId="{95E46A61-6458-354F-876F-65F31CA29FDB}" destId="{CD28B225-BB04-9E4A-8085-D20C47E7C538}" srcOrd="0" destOrd="0" parTransId="{D813AE7A-3921-8D4B-B664-EE2FFCF6AA66}" sibTransId="{01F3FAA8-5F15-FE4D-927A-7DEE3CCF988F}"/>
    <dgm:cxn modelId="{B8CBF0BB-A640-4634-B726-84B5126E8DA7}" type="presParOf" srcId="{BF177097-2FD4-B14F-BCD1-A921BB54A179}" destId="{77D0CCEF-E3E4-AC40-800C-A3CF2F998F64}" srcOrd="0" destOrd="0" presId="urn:microsoft.com/office/officeart/2005/8/layout/pyramid2"/>
    <dgm:cxn modelId="{41BF04ED-76E6-4EBF-8C40-1DC3CB2FCA60}" type="presParOf" srcId="{BF177097-2FD4-B14F-BCD1-A921BB54A179}" destId="{CF2FF0C4-733A-1949-B956-9DF383280D77}" srcOrd="1" destOrd="0" presId="urn:microsoft.com/office/officeart/2005/8/layout/pyramid2"/>
    <dgm:cxn modelId="{2F8217F5-033D-4CC5-916A-113F2F2F0EE2}" type="presParOf" srcId="{CF2FF0C4-733A-1949-B956-9DF383280D77}" destId="{6B906164-45D9-4D4C-9A72-B83AC9A4EAF3}" srcOrd="0" destOrd="0" presId="urn:microsoft.com/office/officeart/2005/8/layout/pyramid2"/>
    <dgm:cxn modelId="{125DE01B-9F96-4944-8D88-964D59C7E4A1}" type="presParOf" srcId="{CF2FF0C4-733A-1949-B956-9DF383280D77}" destId="{75F8C540-111C-6649-A310-C234C00B8B8F}" srcOrd="1" destOrd="0" presId="urn:microsoft.com/office/officeart/2005/8/layout/pyramid2"/>
    <dgm:cxn modelId="{F33633B2-51F9-4690-A60B-D03BF6AEFFBA}" type="presParOf" srcId="{CF2FF0C4-733A-1949-B956-9DF383280D77}" destId="{530C3323-6EE5-ED49-A1A8-DFEC0410AF8F}" srcOrd="2" destOrd="0" presId="urn:microsoft.com/office/officeart/2005/8/layout/pyramid2"/>
    <dgm:cxn modelId="{63819C00-2B99-416C-BA18-2CB608372C3B}" type="presParOf" srcId="{CF2FF0C4-733A-1949-B956-9DF383280D77}" destId="{FF6D0BE3-8F79-BE45-88FF-5250A871E565}" srcOrd="3" destOrd="0" presId="urn:microsoft.com/office/officeart/2005/8/layout/pyramid2"/>
    <dgm:cxn modelId="{755FEB3B-EE55-4851-A168-11DC21B666D2}" type="presParOf" srcId="{CF2FF0C4-733A-1949-B956-9DF383280D77}" destId="{8F10F92D-EA21-BD44-A9AF-2CE46E293EE8}" srcOrd="4" destOrd="0" presId="urn:microsoft.com/office/officeart/2005/8/layout/pyramid2"/>
    <dgm:cxn modelId="{78A88F07-2FE9-4764-88A1-4046849BC8F3}" type="presParOf" srcId="{CF2FF0C4-733A-1949-B956-9DF383280D77}" destId="{B15838A9-ACF9-0041-AEE2-1B91CDC11A41}" srcOrd="5"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7F724FA6-83B0-4885-BE29-93A8D27B16ED}" type="doc">
      <dgm:prSet loTypeId="urn:microsoft.com/office/officeart/2005/8/layout/process4" loCatId="list" qsTypeId="urn:microsoft.com/office/officeart/2005/8/quickstyle/simple3" qsCatId="simple" csTypeId="urn:microsoft.com/office/officeart/2005/8/colors/accent1_2" csCatId="accent1" phldr="1"/>
      <dgm:spPr/>
    </dgm:pt>
    <dgm:pt modelId="{F614AAD2-572A-418F-ABA5-24A72DD5C9EE}">
      <dgm:prSet phldrT="[Metin]" custT="1"/>
      <dgm:spPr/>
      <dgm:t>
        <a:bodyPr/>
        <a:lstStyle/>
        <a:p>
          <a:r>
            <a:rPr lang="tr-TR" sz="2000" dirty="0" smtClean="0">
              <a:latin typeface="Calibri"/>
              <a:cs typeface="Calibri"/>
            </a:rPr>
            <a:t>Eğitim alan eğitmenlerin mahallinde ilk öğretmen eğitimlerini vermesi</a:t>
          </a:r>
          <a:endParaRPr lang="tr-TR" sz="2000" dirty="0">
            <a:latin typeface="Calibri"/>
            <a:cs typeface="Calibri"/>
          </a:endParaRPr>
        </a:p>
      </dgm:t>
    </dgm:pt>
    <dgm:pt modelId="{F7218255-8C06-42E8-83A2-70F393E3CA11}" type="parTrans" cxnId="{1CB5F94C-1519-4E7B-B86A-FEE075854697}">
      <dgm:prSet/>
      <dgm:spPr/>
      <dgm:t>
        <a:bodyPr/>
        <a:lstStyle/>
        <a:p>
          <a:endParaRPr lang="tr-TR" sz="2000">
            <a:latin typeface="Calibri"/>
            <a:cs typeface="Calibri"/>
          </a:endParaRPr>
        </a:p>
      </dgm:t>
    </dgm:pt>
    <dgm:pt modelId="{8B0488D3-5DD1-477A-9DD4-C229AE550C6C}" type="sibTrans" cxnId="{1CB5F94C-1519-4E7B-B86A-FEE075854697}">
      <dgm:prSet/>
      <dgm:spPr/>
      <dgm:t>
        <a:bodyPr/>
        <a:lstStyle/>
        <a:p>
          <a:endParaRPr lang="tr-TR" sz="2000">
            <a:latin typeface="Calibri"/>
            <a:cs typeface="Calibri"/>
          </a:endParaRPr>
        </a:p>
      </dgm:t>
    </dgm:pt>
    <dgm:pt modelId="{53669303-A834-457C-AAF0-38C55C4D98EE}">
      <dgm:prSet custT="1"/>
      <dgm:spPr/>
      <dgm:t>
        <a:bodyPr/>
        <a:lstStyle/>
        <a:p>
          <a:r>
            <a:rPr lang="tr-TR" sz="2000" dirty="0" smtClean="0">
              <a:latin typeface="Calibri"/>
              <a:cs typeface="Calibri"/>
            </a:rPr>
            <a:t>Yapılan eğitimlerin değerlendirilmesi ve eğitim içeriğinin güncellenmesi</a:t>
          </a:r>
        </a:p>
      </dgm:t>
    </dgm:pt>
    <dgm:pt modelId="{DE4586FE-C7C9-4B87-85B1-3A1B26C96B6F}" type="parTrans" cxnId="{1D1D17D2-853E-4C32-8CD0-C0E8CACCD750}">
      <dgm:prSet/>
      <dgm:spPr/>
      <dgm:t>
        <a:bodyPr/>
        <a:lstStyle/>
        <a:p>
          <a:endParaRPr lang="tr-TR" sz="2000">
            <a:latin typeface="Calibri"/>
            <a:cs typeface="Calibri"/>
          </a:endParaRPr>
        </a:p>
      </dgm:t>
    </dgm:pt>
    <dgm:pt modelId="{4B1F531D-58A6-4216-89EB-CC97717B3AA1}" type="sibTrans" cxnId="{1D1D17D2-853E-4C32-8CD0-C0E8CACCD750}">
      <dgm:prSet/>
      <dgm:spPr/>
      <dgm:t>
        <a:bodyPr/>
        <a:lstStyle/>
        <a:p>
          <a:endParaRPr lang="tr-TR" sz="2000">
            <a:latin typeface="Calibri"/>
            <a:cs typeface="Calibri"/>
          </a:endParaRPr>
        </a:p>
      </dgm:t>
    </dgm:pt>
    <dgm:pt modelId="{9BACB37E-89FD-4BC6-A217-6F98DBBFCFB1}">
      <dgm:prSet custT="1"/>
      <dgm:spPr/>
      <dgm:t>
        <a:bodyPr/>
        <a:lstStyle/>
        <a:p>
          <a:r>
            <a:rPr lang="tr-TR" sz="2000" dirty="0" smtClean="0">
              <a:latin typeface="Calibri"/>
              <a:cs typeface="Calibri"/>
            </a:rPr>
            <a:t>Eğitici eğitimlerinin yapılması</a:t>
          </a:r>
        </a:p>
      </dgm:t>
    </dgm:pt>
    <dgm:pt modelId="{2D1E169C-265F-4EB4-972E-77A7B54ACDFF}" type="parTrans" cxnId="{21791543-A5B1-4A2F-B5C9-661EF38A5014}">
      <dgm:prSet/>
      <dgm:spPr/>
      <dgm:t>
        <a:bodyPr/>
        <a:lstStyle/>
        <a:p>
          <a:endParaRPr lang="tr-TR" sz="2000">
            <a:latin typeface="Calibri"/>
            <a:cs typeface="Calibri"/>
          </a:endParaRPr>
        </a:p>
      </dgm:t>
    </dgm:pt>
    <dgm:pt modelId="{CEE053C9-97EF-4A38-B2E5-31F2092DDB65}" type="sibTrans" cxnId="{21791543-A5B1-4A2F-B5C9-661EF38A5014}">
      <dgm:prSet/>
      <dgm:spPr/>
      <dgm:t>
        <a:bodyPr/>
        <a:lstStyle/>
        <a:p>
          <a:endParaRPr lang="tr-TR" sz="2000">
            <a:latin typeface="Calibri"/>
            <a:cs typeface="Calibri"/>
          </a:endParaRPr>
        </a:p>
      </dgm:t>
    </dgm:pt>
    <dgm:pt modelId="{9C878837-476E-4B57-A3BB-2CB49D5D77AF}">
      <dgm:prSet custT="1"/>
      <dgm:spPr/>
      <dgm:t>
        <a:bodyPr/>
        <a:lstStyle/>
        <a:p>
          <a:r>
            <a:rPr lang="tr-TR" sz="2000" dirty="0" smtClean="0">
              <a:latin typeface="Calibri"/>
              <a:cs typeface="Calibri"/>
            </a:rPr>
            <a:t>Okuldaki öğretmenlerin </a:t>
          </a:r>
          <a:r>
            <a:rPr lang="tr-TR" sz="2000" dirty="0" err="1" smtClean="0">
              <a:latin typeface="Calibri"/>
              <a:cs typeface="Calibri"/>
            </a:rPr>
            <a:t>hizmetiçi</a:t>
          </a:r>
          <a:r>
            <a:rPr lang="tr-TR" sz="2000" dirty="0" smtClean="0">
              <a:latin typeface="Calibri"/>
              <a:cs typeface="Calibri"/>
            </a:rPr>
            <a:t> eğitimlerinin yapılması</a:t>
          </a:r>
        </a:p>
      </dgm:t>
    </dgm:pt>
    <dgm:pt modelId="{A0DA1D32-A99F-49F5-80D2-1E2CCCAED3CB}" type="parTrans" cxnId="{C86AF99F-0BE7-4296-9F15-4D4B76316D2A}">
      <dgm:prSet/>
      <dgm:spPr/>
      <dgm:t>
        <a:bodyPr/>
        <a:lstStyle/>
        <a:p>
          <a:endParaRPr lang="tr-TR" sz="2000">
            <a:latin typeface="Calibri"/>
            <a:cs typeface="Calibri"/>
          </a:endParaRPr>
        </a:p>
      </dgm:t>
    </dgm:pt>
    <dgm:pt modelId="{22F88EFA-4380-4A8A-A327-57B0479EF5CD}" type="sibTrans" cxnId="{C86AF99F-0BE7-4296-9F15-4D4B76316D2A}">
      <dgm:prSet/>
      <dgm:spPr/>
      <dgm:t>
        <a:bodyPr/>
        <a:lstStyle/>
        <a:p>
          <a:endParaRPr lang="tr-TR" sz="2000">
            <a:latin typeface="Calibri"/>
            <a:cs typeface="Calibri"/>
          </a:endParaRPr>
        </a:p>
      </dgm:t>
    </dgm:pt>
    <dgm:pt modelId="{B8EE4A5A-AD77-4696-89C1-7BE8BBC5292F}">
      <dgm:prSet phldrT="[Metin]" custT="1"/>
      <dgm:spPr/>
      <dgm:t>
        <a:bodyPr/>
        <a:lstStyle/>
        <a:p>
          <a:r>
            <a:rPr lang="tr-TR" sz="2000" dirty="0" smtClean="0">
              <a:latin typeface="Calibri"/>
              <a:cs typeface="Calibri"/>
            </a:rPr>
            <a:t>Genel Müdürlükler tarafından oluşturulan «Etkinlik Planı» dokümanlarının akademik komisyon tarafından oluşturulması </a:t>
          </a:r>
          <a:endParaRPr lang="tr-TR" sz="2000" dirty="0">
            <a:latin typeface="Calibri"/>
            <a:cs typeface="Calibri"/>
          </a:endParaRPr>
        </a:p>
      </dgm:t>
    </dgm:pt>
    <dgm:pt modelId="{24DBE0D3-9409-49E0-8E6B-89E7627A6941}" type="parTrans" cxnId="{8B97EE00-CAFE-468C-9A67-A5D776A7A8CB}">
      <dgm:prSet/>
      <dgm:spPr/>
      <dgm:t>
        <a:bodyPr/>
        <a:lstStyle/>
        <a:p>
          <a:endParaRPr lang="tr-TR" sz="2000">
            <a:latin typeface="Calibri"/>
            <a:cs typeface="Calibri"/>
          </a:endParaRPr>
        </a:p>
      </dgm:t>
    </dgm:pt>
    <dgm:pt modelId="{E8375C9B-C070-4239-9A51-5AB33D3A9516}" type="sibTrans" cxnId="{8B97EE00-CAFE-468C-9A67-A5D776A7A8CB}">
      <dgm:prSet/>
      <dgm:spPr/>
      <dgm:t>
        <a:bodyPr/>
        <a:lstStyle/>
        <a:p>
          <a:endParaRPr lang="tr-TR" sz="2000">
            <a:latin typeface="Calibri"/>
            <a:cs typeface="Calibri"/>
          </a:endParaRPr>
        </a:p>
      </dgm:t>
    </dgm:pt>
    <dgm:pt modelId="{3FA2E190-A84B-484F-B729-FA4075D1D381}">
      <dgm:prSet custT="1"/>
      <dgm:spPr/>
      <dgm:t>
        <a:bodyPr/>
        <a:lstStyle/>
        <a:p>
          <a:r>
            <a:rPr lang="tr-TR" sz="2000" dirty="0" smtClean="0">
              <a:latin typeface="Calibri"/>
              <a:cs typeface="Calibri"/>
            </a:rPr>
            <a:t>Yöneticilere Eğitimde Fatih Projesi Seminerlerinin yapılması</a:t>
          </a:r>
        </a:p>
      </dgm:t>
    </dgm:pt>
    <dgm:pt modelId="{0720D390-6A60-46ED-91A5-6D9D3CBE8785}" type="parTrans" cxnId="{F6B1B354-8EA5-4D89-8560-A321C1C3127B}">
      <dgm:prSet/>
      <dgm:spPr/>
      <dgm:t>
        <a:bodyPr/>
        <a:lstStyle/>
        <a:p>
          <a:endParaRPr lang="tr-TR" sz="2000">
            <a:latin typeface="Calibri"/>
            <a:cs typeface="Calibri"/>
          </a:endParaRPr>
        </a:p>
      </dgm:t>
    </dgm:pt>
    <dgm:pt modelId="{E9CFF29C-BEB7-417E-992B-E3C42A5852BC}" type="sibTrans" cxnId="{F6B1B354-8EA5-4D89-8560-A321C1C3127B}">
      <dgm:prSet/>
      <dgm:spPr/>
      <dgm:t>
        <a:bodyPr/>
        <a:lstStyle/>
        <a:p>
          <a:endParaRPr lang="tr-TR" sz="2000">
            <a:latin typeface="Calibri"/>
            <a:cs typeface="Calibri"/>
          </a:endParaRPr>
        </a:p>
      </dgm:t>
    </dgm:pt>
    <dgm:pt modelId="{D93DD630-551F-4078-974C-85F62DE979B4}">
      <dgm:prSet phldrT="[Metin]" custT="1"/>
      <dgm:spPr/>
      <dgm:t>
        <a:bodyPr/>
        <a:lstStyle/>
        <a:p>
          <a:r>
            <a:rPr lang="tr-TR" sz="2000" dirty="0" smtClean="0">
              <a:latin typeface="Calibri"/>
              <a:cs typeface="Calibri"/>
            </a:rPr>
            <a:t>Genel Müdürlüğümüz tarafından eğitmen eğitimlerinin yapılması</a:t>
          </a:r>
          <a:endParaRPr lang="tr-TR" sz="2000" dirty="0">
            <a:latin typeface="Calibri"/>
            <a:cs typeface="Calibri"/>
          </a:endParaRPr>
        </a:p>
      </dgm:t>
    </dgm:pt>
    <dgm:pt modelId="{651979C0-5E4E-4712-99D0-798558E86151}" type="parTrans" cxnId="{653C2FF7-4A92-4690-AD2C-C7B4051045CC}">
      <dgm:prSet/>
      <dgm:spPr/>
      <dgm:t>
        <a:bodyPr/>
        <a:lstStyle/>
        <a:p>
          <a:endParaRPr lang="tr-TR"/>
        </a:p>
      </dgm:t>
    </dgm:pt>
    <dgm:pt modelId="{D74D68D2-2DF5-47C6-ADD4-91EBEC87B154}" type="sibTrans" cxnId="{653C2FF7-4A92-4690-AD2C-C7B4051045CC}">
      <dgm:prSet/>
      <dgm:spPr/>
      <dgm:t>
        <a:bodyPr/>
        <a:lstStyle/>
        <a:p>
          <a:endParaRPr lang="tr-TR"/>
        </a:p>
      </dgm:t>
    </dgm:pt>
    <dgm:pt modelId="{CD7D4EB0-6B61-4187-A805-8B254F4AFCD4}" type="pres">
      <dgm:prSet presAssocID="{7F724FA6-83B0-4885-BE29-93A8D27B16ED}" presName="Name0" presStyleCnt="0">
        <dgm:presLayoutVars>
          <dgm:dir/>
          <dgm:animLvl val="lvl"/>
          <dgm:resizeHandles val="exact"/>
        </dgm:presLayoutVars>
      </dgm:prSet>
      <dgm:spPr/>
    </dgm:pt>
    <dgm:pt modelId="{56809B1D-DA42-44A0-A529-8B656E7FACAD}" type="pres">
      <dgm:prSet presAssocID="{9C878837-476E-4B57-A3BB-2CB49D5D77AF}" presName="boxAndChildren" presStyleCnt="0"/>
      <dgm:spPr/>
    </dgm:pt>
    <dgm:pt modelId="{3D472C7B-9E14-4F4E-A91F-FC15B8BA578F}" type="pres">
      <dgm:prSet presAssocID="{9C878837-476E-4B57-A3BB-2CB49D5D77AF}" presName="parentTextBox" presStyleLbl="node1" presStyleIdx="0" presStyleCnt="7"/>
      <dgm:spPr/>
      <dgm:t>
        <a:bodyPr/>
        <a:lstStyle/>
        <a:p>
          <a:endParaRPr lang="tr-TR"/>
        </a:p>
      </dgm:t>
    </dgm:pt>
    <dgm:pt modelId="{5F71FF9C-D776-4B7B-BB55-8189632D7753}" type="pres">
      <dgm:prSet presAssocID="{CEE053C9-97EF-4A38-B2E5-31F2092DDB65}" presName="sp" presStyleCnt="0"/>
      <dgm:spPr/>
    </dgm:pt>
    <dgm:pt modelId="{692D04DA-ABE6-4D0E-959B-FD7FBD5635AF}" type="pres">
      <dgm:prSet presAssocID="{9BACB37E-89FD-4BC6-A217-6F98DBBFCFB1}" presName="arrowAndChildren" presStyleCnt="0"/>
      <dgm:spPr/>
    </dgm:pt>
    <dgm:pt modelId="{058C66DB-47F7-47A8-91CC-C95EF21FE014}" type="pres">
      <dgm:prSet presAssocID="{9BACB37E-89FD-4BC6-A217-6F98DBBFCFB1}" presName="parentTextArrow" presStyleLbl="node1" presStyleIdx="1" presStyleCnt="7"/>
      <dgm:spPr/>
      <dgm:t>
        <a:bodyPr/>
        <a:lstStyle/>
        <a:p>
          <a:endParaRPr lang="tr-TR"/>
        </a:p>
      </dgm:t>
    </dgm:pt>
    <dgm:pt modelId="{C90EEBF1-BB8D-41A4-B8E6-33FA0305534B}" type="pres">
      <dgm:prSet presAssocID="{E9CFF29C-BEB7-417E-992B-E3C42A5852BC}" presName="sp" presStyleCnt="0"/>
      <dgm:spPr/>
    </dgm:pt>
    <dgm:pt modelId="{090E18C4-91F4-4061-94B3-17FD4F477533}" type="pres">
      <dgm:prSet presAssocID="{3FA2E190-A84B-484F-B729-FA4075D1D381}" presName="arrowAndChildren" presStyleCnt="0"/>
      <dgm:spPr/>
    </dgm:pt>
    <dgm:pt modelId="{C57A058B-B7D0-4BEF-9690-4DEF07294EFE}" type="pres">
      <dgm:prSet presAssocID="{3FA2E190-A84B-484F-B729-FA4075D1D381}" presName="parentTextArrow" presStyleLbl="node1" presStyleIdx="2" presStyleCnt="7"/>
      <dgm:spPr/>
      <dgm:t>
        <a:bodyPr/>
        <a:lstStyle/>
        <a:p>
          <a:endParaRPr lang="tr-TR"/>
        </a:p>
      </dgm:t>
    </dgm:pt>
    <dgm:pt modelId="{1F85887E-63E4-4C46-976D-C3585AABFA5F}" type="pres">
      <dgm:prSet presAssocID="{4B1F531D-58A6-4216-89EB-CC97717B3AA1}" presName="sp" presStyleCnt="0"/>
      <dgm:spPr/>
    </dgm:pt>
    <dgm:pt modelId="{E4752332-FB2F-4635-A753-B085BA58F0BB}" type="pres">
      <dgm:prSet presAssocID="{53669303-A834-457C-AAF0-38C55C4D98EE}" presName="arrowAndChildren" presStyleCnt="0"/>
      <dgm:spPr/>
    </dgm:pt>
    <dgm:pt modelId="{444D631C-26AB-4DF4-A8E5-2FA393B98BEE}" type="pres">
      <dgm:prSet presAssocID="{53669303-A834-457C-AAF0-38C55C4D98EE}" presName="parentTextArrow" presStyleLbl="node1" presStyleIdx="3" presStyleCnt="7"/>
      <dgm:spPr/>
      <dgm:t>
        <a:bodyPr/>
        <a:lstStyle/>
        <a:p>
          <a:endParaRPr lang="tr-TR"/>
        </a:p>
      </dgm:t>
    </dgm:pt>
    <dgm:pt modelId="{A61D7211-3ADF-454A-82C8-CC09E70293E4}" type="pres">
      <dgm:prSet presAssocID="{8B0488D3-5DD1-477A-9DD4-C229AE550C6C}" presName="sp" presStyleCnt="0"/>
      <dgm:spPr/>
    </dgm:pt>
    <dgm:pt modelId="{4DD60ECC-D3A4-4888-90A5-D6BFDDE288B8}" type="pres">
      <dgm:prSet presAssocID="{F614AAD2-572A-418F-ABA5-24A72DD5C9EE}" presName="arrowAndChildren" presStyleCnt="0"/>
      <dgm:spPr/>
    </dgm:pt>
    <dgm:pt modelId="{EF1C9CA0-6F1F-4B02-A207-C211444A40E7}" type="pres">
      <dgm:prSet presAssocID="{F614AAD2-572A-418F-ABA5-24A72DD5C9EE}" presName="parentTextArrow" presStyleLbl="node1" presStyleIdx="4" presStyleCnt="7" custLinFactNeighborX="-979" custLinFactNeighborY="1887"/>
      <dgm:spPr/>
      <dgm:t>
        <a:bodyPr/>
        <a:lstStyle/>
        <a:p>
          <a:endParaRPr lang="tr-TR"/>
        </a:p>
      </dgm:t>
    </dgm:pt>
    <dgm:pt modelId="{FD2106F3-A6E2-4452-B8B4-325B91AE4736}" type="pres">
      <dgm:prSet presAssocID="{D74D68D2-2DF5-47C6-ADD4-91EBEC87B154}" presName="sp" presStyleCnt="0"/>
      <dgm:spPr/>
    </dgm:pt>
    <dgm:pt modelId="{DFCA7C72-FB12-455C-BCF6-9A7B36D895DA}" type="pres">
      <dgm:prSet presAssocID="{D93DD630-551F-4078-974C-85F62DE979B4}" presName="arrowAndChildren" presStyleCnt="0"/>
      <dgm:spPr/>
    </dgm:pt>
    <dgm:pt modelId="{C0C0B0FC-297B-443B-AA02-ED0E61CE585A}" type="pres">
      <dgm:prSet presAssocID="{D93DD630-551F-4078-974C-85F62DE979B4}" presName="parentTextArrow" presStyleLbl="node1" presStyleIdx="5" presStyleCnt="7"/>
      <dgm:spPr/>
      <dgm:t>
        <a:bodyPr/>
        <a:lstStyle/>
        <a:p>
          <a:endParaRPr lang="tr-TR"/>
        </a:p>
      </dgm:t>
    </dgm:pt>
    <dgm:pt modelId="{6B29BB92-B5EE-4DCC-B61B-F03122C9D9E1}" type="pres">
      <dgm:prSet presAssocID="{E8375C9B-C070-4239-9A51-5AB33D3A9516}" presName="sp" presStyleCnt="0"/>
      <dgm:spPr/>
    </dgm:pt>
    <dgm:pt modelId="{C4A87B0A-0C54-4FB7-A7C7-61FBBA23E455}" type="pres">
      <dgm:prSet presAssocID="{B8EE4A5A-AD77-4696-89C1-7BE8BBC5292F}" presName="arrowAndChildren" presStyleCnt="0"/>
      <dgm:spPr/>
    </dgm:pt>
    <dgm:pt modelId="{CEEF6F23-62D6-4123-BC3E-33E128DACB96}" type="pres">
      <dgm:prSet presAssocID="{B8EE4A5A-AD77-4696-89C1-7BE8BBC5292F}" presName="parentTextArrow" presStyleLbl="node1" presStyleIdx="6" presStyleCnt="7"/>
      <dgm:spPr/>
      <dgm:t>
        <a:bodyPr/>
        <a:lstStyle/>
        <a:p>
          <a:endParaRPr lang="tr-TR"/>
        </a:p>
      </dgm:t>
    </dgm:pt>
  </dgm:ptLst>
  <dgm:cxnLst>
    <dgm:cxn modelId="{3B6A40B3-6F92-458C-BBB2-9C27DFFC9985}" type="presOf" srcId="{9BACB37E-89FD-4BC6-A217-6F98DBBFCFB1}" destId="{058C66DB-47F7-47A8-91CC-C95EF21FE014}" srcOrd="0" destOrd="0" presId="urn:microsoft.com/office/officeart/2005/8/layout/process4"/>
    <dgm:cxn modelId="{8B97EE00-CAFE-468C-9A67-A5D776A7A8CB}" srcId="{7F724FA6-83B0-4885-BE29-93A8D27B16ED}" destId="{B8EE4A5A-AD77-4696-89C1-7BE8BBC5292F}" srcOrd="0" destOrd="0" parTransId="{24DBE0D3-9409-49E0-8E6B-89E7627A6941}" sibTransId="{E8375C9B-C070-4239-9A51-5AB33D3A9516}"/>
    <dgm:cxn modelId="{1D1D17D2-853E-4C32-8CD0-C0E8CACCD750}" srcId="{7F724FA6-83B0-4885-BE29-93A8D27B16ED}" destId="{53669303-A834-457C-AAF0-38C55C4D98EE}" srcOrd="3" destOrd="0" parTransId="{DE4586FE-C7C9-4B87-85B1-3A1B26C96B6F}" sibTransId="{4B1F531D-58A6-4216-89EB-CC97717B3AA1}"/>
    <dgm:cxn modelId="{10FDD947-8374-45D7-8A8A-5321B750E223}" type="presOf" srcId="{F614AAD2-572A-418F-ABA5-24A72DD5C9EE}" destId="{EF1C9CA0-6F1F-4B02-A207-C211444A40E7}" srcOrd="0" destOrd="0" presId="urn:microsoft.com/office/officeart/2005/8/layout/process4"/>
    <dgm:cxn modelId="{EA955B83-2EEA-42F8-A664-34BAEF5EA5F6}" type="presOf" srcId="{D93DD630-551F-4078-974C-85F62DE979B4}" destId="{C0C0B0FC-297B-443B-AA02-ED0E61CE585A}" srcOrd="0" destOrd="0" presId="urn:microsoft.com/office/officeart/2005/8/layout/process4"/>
    <dgm:cxn modelId="{0DC349FB-48BF-4FC1-A2F2-92D362115CB8}" type="presOf" srcId="{3FA2E190-A84B-484F-B729-FA4075D1D381}" destId="{C57A058B-B7D0-4BEF-9690-4DEF07294EFE}" srcOrd="0" destOrd="0" presId="urn:microsoft.com/office/officeart/2005/8/layout/process4"/>
    <dgm:cxn modelId="{9BC2F944-8234-4735-A434-18BC44B42FC4}" type="presOf" srcId="{53669303-A834-457C-AAF0-38C55C4D98EE}" destId="{444D631C-26AB-4DF4-A8E5-2FA393B98BEE}" srcOrd="0" destOrd="0" presId="urn:microsoft.com/office/officeart/2005/8/layout/process4"/>
    <dgm:cxn modelId="{F6B1B354-8EA5-4D89-8560-A321C1C3127B}" srcId="{7F724FA6-83B0-4885-BE29-93A8D27B16ED}" destId="{3FA2E190-A84B-484F-B729-FA4075D1D381}" srcOrd="4" destOrd="0" parTransId="{0720D390-6A60-46ED-91A5-6D9D3CBE8785}" sibTransId="{E9CFF29C-BEB7-417E-992B-E3C42A5852BC}"/>
    <dgm:cxn modelId="{653C2FF7-4A92-4690-AD2C-C7B4051045CC}" srcId="{7F724FA6-83B0-4885-BE29-93A8D27B16ED}" destId="{D93DD630-551F-4078-974C-85F62DE979B4}" srcOrd="1" destOrd="0" parTransId="{651979C0-5E4E-4712-99D0-798558E86151}" sibTransId="{D74D68D2-2DF5-47C6-ADD4-91EBEC87B154}"/>
    <dgm:cxn modelId="{1334B00A-9F53-4C50-839A-8D4DC2FE73FD}" type="presOf" srcId="{7F724FA6-83B0-4885-BE29-93A8D27B16ED}" destId="{CD7D4EB0-6B61-4187-A805-8B254F4AFCD4}" srcOrd="0" destOrd="0" presId="urn:microsoft.com/office/officeart/2005/8/layout/process4"/>
    <dgm:cxn modelId="{978BB7DB-9F3C-4025-8933-9BCC045928E1}" type="presOf" srcId="{9C878837-476E-4B57-A3BB-2CB49D5D77AF}" destId="{3D472C7B-9E14-4F4E-A91F-FC15B8BA578F}" srcOrd="0" destOrd="0" presId="urn:microsoft.com/office/officeart/2005/8/layout/process4"/>
    <dgm:cxn modelId="{21791543-A5B1-4A2F-B5C9-661EF38A5014}" srcId="{7F724FA6-83B0-4885-BE29-93A8D27B16ED}" destId="{9BACB37E-89FD-4BC6-A217-6F98DBBFCFB1}" srcOrd="5" destOrd="0" parTransId="{2D1E169C-265F-4EB4-972E-77A7B54ACDFF}" sibTransId="{CEE053C9-97EF-4A38-B2E5-31F2092DDB65}"/>
    <dgm:cxn modelId="{100A679A-9473-4F59-954F-7BE510A55C4D}" type="presOf" srcId="{B8EE4A5A-AD77-4696-89C1-7BE8BBC5292F}" destId="{CEEF6F23-62D6-4123-BC3E-33E128DACB96}" srcOrd="0" destOrd="0" presId="urn:microsoft.com/office/officeart/2005/8/layout/process4"/>
    <dgm:cxn modelId="{C86AF99F-0BE7-4296-9F15-4D4B76316D2A}" srcId="{7F724FA6-83B0-4885-BE29-93A8D27B16ED}" destId="{9C878837-476E-4B57-A3BB-2CB49D5D77AF}" srcOrd="6" destOrd="0" parTransId="{A0DA1D32-A99F-49F5-80D2-1E2CCCAED3CB}" sibTransId="{22F88EFA-4380-4A8A-A327-57B0479EF5CD}"/>
    <dgm:cxn modelId="{1CB5F94C-1519-4E7B-B86A-FEE075854697}" srcId="{7F724FA6-83B0-4885-BE29-93A8D27B16ED}" destId="{F614AAD2-572A-418F-ABA5-24A72DD5C9EE}" srcOrd="2" destOrd="0" parTransId="{F7218255-8C06-42E8-83A2-70F393E3CA11}" sibTransId="{8B0488D3-5DD1-477A-9DD4-C229AE550C6C}"/>
    <dgm:cxn modelId="{1F57D5ED-68B2-416C-A0F9-29B0C493DD99}" type="presParOf" srcId="{CD7D4EB0-6B61-4187-A805-8B254F4AFCD4}" destId="{56809B1D-DA42-44A0-A529-8B656E7FACAD}" srcOrd="0" destOrd="0" presId="urn:microsoft.com/office/officeart/2005/8/layout/process4"/>
    <dgm:cxn modelId="{A1BCEABD-EB19-47BA-A9FB-F5934713330D}" type="presParOf" srcId="{56809B1D-DA42-44A0-A529-8B656E7FACAD}" destId="{3D472C7B-9E14-4F4E-A91F-FC15B8BA578F}" srcOrd="0" destOrd="0" presId="urn:microsoft.com/office/officeart/2005/8/layout/process4"/>
    <dgm:cxn modelId="{D7E1BAFA-89F2-4163-ABFB-D83A623D41B0}" type="presParOf" srcId="{CD7D4EB0-6B61-4187-A805-8B254F4AFCD4}" destId="{5F71FF9C-D776-4B7B-BB55-8189632D7753}" srcOrd="1" destOrd="0" presId="urn:microsoft.com/office/officeart/2005/8/layout/process4"/>
    <dgm:cxn modelId="{A93BC87A-7F0F-4749-AD34-198E65FFB005}" type="presParOf" srcId="{CD7D4EB0-6B61-4187-A805-8B254F4AFCD4}" destId="{692D04DA-ABE6-4D0E-959B-FD7FBD5635AF}" srcOrd="2" destOrd="0" presId="urn:microsoft.com/office/officeart/2005/8/layout/process4"/>
    <dgm:cxn modelId="{EAF07173-8998-4CC6-929A-220BE017949D}" type="presParOf" srcId="{692D04DA-ABE6-4D0E-959B-FD7FBD5635AF}" destId="{058C66DB-47F7-47A8-91CC-C95EF21FE014}" srcOrd="0" destOrd="0" presId="urn:microsoft.com/office/officeart/2005/8/layout/process4"/>
    <dgm:cxn modelId="{1AA8FFD6-A607-4967-8273-7D71605EEC40}" type="presParOf" srcId="{CD7D4EB0-6B61-4187-A805-8B254F4AFCD4}" destId="{C90EEBF1-BB8D-41A4-B8E6-33FA0305534B}" srcOrd="3" destOrd="0" presId="urn:microsoft.com/office/officeart/2005/8/layout/process4"/>
    <dgm:cxn modelId="{9A6EDDAC-B315-4877-B51D-008A2F04D240}" type="presParOf" srcId="{CD7D4EB0-6B61-4187-A805-8B254F4AFCD4}" destId="{090E18C4-91F4-4061-94B3-17FD4F477533}" srcOrd="4" destOrd="0" presId="urn:microsoft.com/office/officeart/2005/8/layout/process4"/>
    <dgm:cxn modelId="{CFD6ED17-7364-451A-9AC4-B43720C4EF30}" type="presParOf" srcId="{090E18C4-91F4-4061-94B3-17FD4F477533}" destId="{C57A058B-B7D0-4BEF-9690-4DEF07294EFE}" srcOrd="0" destOrd="0" presId="urn:microsoft.com/office/officeart/2005/8/layout/process4"/>
    <dgm:cxn modelId="{AD5051ED-B962-423D-A2AE-C18A176DFE10}" type="presParOf" srcId="{CD7D4EB0-6B61-4187-A805-8B254F4AFCD4}" destId="{1F85887E-63E4-4C46-976D-C3585AABFA5F}" srcOrd="5" destOrd="0" presId="urn:microsoft.com/office/officeart/2005/8/layout/process4"/>
    <dgm:cxn modelId="{A596646C-C938-4A95-9BDD-C3EE16366E9F}" type="presParOf" srcId="{CD7D4EB0-6B61-4187-A805-8B254F4AFCD4}" destId="{E4752332-FB2F-4635-A753-B085BA58F0BB}" srcOrd="6" destOrd="0" presId="urn:microsoft.com/office/officeart/2005/8/layout/process4"/>
    <dgm:cxn modelId="{B5B8E8D5-7F21-4C1C-A49D-B17F870D0D93}" type="presParOf" srcId="{E4752332-FB2F-4635-A753-B085BA58F0BB}" destId="{444D631C-26AB-4DF4-A8E5-2FA393B98BEE}" srcOrd="0" destOrd="0" presId="urn:microsoft.com/office/officeart/2005/8/layout/process4"/>
    <dgm:cxn modelId="{497FD742-748F-4EEE-BEAB-0FC695A1569E}" type="presParOf" srcId="{CD7D4EB0-6B61-4187-A805-8B254F4AFCD4}" destId="{A61D7211-3ADF-454A-82C8-CC09E70293E4}" srcOrd="7" destOrd="0" presId="urn:microsoft.com/office/officeart/2005/8/layout/process4"/>
    <dgm:cxn modelId="{4837FADA-5014-43A1-9B72-A6462E897AF0}" type="presParOf" srcId="{CD7D4EB0-6B61-4187-A805-8B254F4AFCD4}" destId="{4DD60ECC-D3A4-4888-90A5-D6BFDDE288B8}" srcOrd="8" destOrd="0" presId="urn:microsoft.com/office/officeart/2005/8/layout/process4"/>
    <dgm:cxn modelId="{40B686BD-9A98-4436-BEAC-25412131614D}" type="presParOf" srcId="{4DD60ECC-D3A4-4888-90A5-D6BFDDE288B8}" destId="{EF1C9CA0-6F1F-4B02-A207-C211444A40E7}" srcOrd="0" destOrd="0" presId="urn:microsoft.com/office/officeart/2005/8/layout/process4"/>
    <dgm:cxn modelId="{4A8A1728-94EC-4CF0-82E7-549B958B1464}" type="presParOf" srcId="{CD7D4EB0-6B61-4187-A805-8B254F4AFCD4}" destId="{FD2106F3-A6E2-4452-B8B4-325B91AE4736}" srcOrd="9" destOrd="0" presId="urn:microsoft.com/office/officeart/2005/8/layout/process4"/>
    <dgm:cxn modelId="{11B8DD3E-0408-4E36-BFFB-0AE876E78661}" type="presParOf" srcId="{CD7D4EB0-6B61-4187-A805-8B254F4AFCD4}" destId="{DFCA7C72-FB12-455C-BCF6-9A7B36D895DA}" srcOrd="10" destOrd="0" presId="urn:microsoft.com/office/officeart/2005/8/layout/process4"/>
    <dgm:cxn modelId="{1FEB7FC0-47EE-4D21-8E1C-A670B058BECA}" type="presParOf" srcId="{DFCA7C72-FB12-455C-BCF6-9A7B36D895DA}" destId="{C0C0B0FC-297B-443B-AA02-ED0E61CE585A}" srcOrd="0" destOrd="0" presId="urn:microsoft.com/office/officeart/2005/8/layout/process4"/>
    <dgm:cxn modelId="{72EF7274-D82C-4638-8063-202302CE03C1}" type="presParOf" srcId="{CD7D4EB0-6B61-4187-A805-8B254F4AFCD4}" destId="{6B29BB92-B5EE-4DCC-B61B-F03122C9D9E1}" srcOrd="11" destOrd="0" presId="urn:microsoft.com/office/officeart/2005/8/layout/process4"/>
    <dgm:cxn modelId="{707C178E-11DF-48ED-81E8-5F7E07125503}" type="presParOf" srcId="{CD7D4EB0-6B61-4187-A805-8B254F4AFCD4}" destId="{C4A87B0A-0C54-4FB7-A7C7-61FBBA23E455}" srcOrd="12" destOrd="0" presId="urn:microsoft.com/office/officeart/2005/8/layout/process4"/>
    <dgm:cxn modelId="{2F9F89F2-691E-4FEB-8873-D6BA0AE78336}" type="presParOf" srcId="{C4A87B0A-0C54-4FB7-A7C7-61FBBA23E455}" destId="{CEEF6F23-62D6-4123-BC3E-33E128DACB96}"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2698CB3A-D7EC-4D1A-92D1-527F4E4B5181}" type="doc">
      <dgm:prSet loTypeId="urn:microsoft.com/office/officeart/2005/8/layout/arrow2" loCatId="process" qsTypeId="urn:microsoft.com/office/officeart/2005/8/quickstyle/3d3" qsCatId="3D" csTypeId="urn:microsoft.com/office/officeart/2005/8/colors/accent1_2" csCatId="accent1" phldr="1"/>
      <dgm:spPr/>
    </dgm:pt>
    <dgm:pt modelId="{E8C91A18-1EA7-4EE4-904A-19D0D41E60A7}">
      <dgm:prSet phldrT="[Metin]"/>
      <dgm:spPr/>
      <dgm:t>
        <a:bodyPr/>
        <a:lstStyle/>
        <a:p>
          <a:r>
            <a:rPr lang="tr-TR" sz="1600" dirty="0" smtClean="0">
              <a:latin typeface="Calibri" pitchFamily="34" charset="0"/>
              <a:cs typeface="Calibri" pitchFamily="34" charset="0"/>
            </a:rPr>
            <a:t>Eğitim içeriği ve dokümanların güncellenmesi</a:t>
          </a:r>
          <a:endParaRPr lang="tr-TR" sz="1600" dirty="0">
            <a:latin typeface="Calibri" pitchFamily="34" charset="0"/>
            <a:cs typeface="Calibri" pitchFamily="34" charset="0"/>
          </a:endParaRPr>
        </a:p>
      </dgm:t>
    </dgm:pt>
    <dgm:pt modelId="{0C01457A-C461-4C40-A443-D01C5C35689C}" type="parTrans" cxnId="{7B615AA4-1E55-475D-947E-78897787F61B}">
      <dgm:prSet/>
      <dgm:spPr/>
      <dgm:t>
        <a:bodyPr/>
        <a:lstStyle/>
        <a:p>
          <a:endParaRPr lang="tr-TR"/>
        </a:p>
      </dgm:t>
    </dgm:pt>
    <dgm:pt modelId="{49D0468F-8A46-4C44-9B04-4AAE6C4987F0}" type="sibTrans" cxnId="{7B615AA4-1E55-475D-947E-78897787F61B}">
      <dgm:prSet/>
      <dgm:spPr/>
      <dgm:t>
        <a:bodyPr/>
        <a:lstStyle/>
        <a:p>
          <a:endParaRPr lang="tr-TR"/>
        </a:p>
      </dgm:t>
    </dgm:pt>
    <dgm:pt modelId="{17FFDE69-BF5F-4280-AB4B-30B708113253}">
      <dgm:prSet phldrT="[Metin]" custT="1"/>
      <dgm:spPr/>
      <dgm:t>
        <a:bodyPr/>
        <a:lstStyle/>
        <a:p>
          <a:r>
            <a:rPr lang="tr-TR" sz="1600" dirty="0" smtClean="0">
              <a:latin typeface="Calibri" pitchFamily="34" charset="0"/>
              <a:cs typeface="Calibri" pitchFamily="34" charset="0"/>
            </a:rPr>
            <a:t>Eğitim dokümanlarının hazırlanmaya başlanması</a:t>
          </a:r>
          <a:endParaRPr lang="tr-TR" sz="1600" dirty="0">
            <a:latin typeface="Calibri" pitchFamily="34" charset="0"/>
            <a:cs typeface="Calibri" pitchFamily="34" charset="0"/>
          </a:endParaRPr>
        </a:p>
      </dgm:t>
    </dgm:pt>
    <dgm:pt modelId="{3937E8FA-8DA1-4507-BAF8-1CB7914801B1}" type="parTrans" cxnId="{6128EF98-9C3D-4440-BCC1-CFA17F4B9FC5}">
      <dgm:prSet/>
      <dgm:spPr/>
      <dgm:t>
        <a:bodyPr/>
        <a:lstStyle/>
        <a:p>
          <a:endParaRPr lang="tr-TR"/>
        </a:p>
      </dgm:t>
    </dgm:pt>
    <dgm:pt modelId="{AA2BA328-85F2-4310-A266-4817C4D0F77D}" type="sibTrans" cxnId="{6128EF98-9C3D-4440-BCC1-CFA17F4B9FC5}">
      <dgm:prSet/>
      <dgm:spPr/>
      <dgm:t>
        <a:bodyPr/>
        <a:lstStyle/>
        <a:p>
          <a:endParaRPr lang="tr-TR"/>
        </a:p>
      </dgm:t>
    </dgm:pt>
    <dgm:pt modelId="{A7ABA11B-CCEE-4908-A69B-4435D36B4AD3}">
      <dgm:prSet phldrT="[Metin]" custT="1"/>
      <dgm:spPr/>
      <dgm:t>
        <a:bodyPr/>
        <a:lstStyle/>
        <a:p>
          <a:r>
            <a:rPr lang="tr-TR" sz="1600" dirty="0" smtClean="0">
              <a:latin typeface="Calibri" pitchFamily="34" charset="0"/>
              <a:cs typeface="Calibri" pitchFamily="34" charset="0"/>
            </a:rPr>
            <a:t>ilk eğitmen eğitimlerinin yapılması ( 2 Grup, 24 il 44 kişi) </a:t>
          </a:r>
          <a:endParaRPr lang="tr-TR" sz="1600" dirty="0">
            <a:latin typeface="Calibri" pitchFamily="34" charset="0"/>
            <a:cs typeface="Calibri" pitchFamily="34" charset="0"/>
          </a:endParaRPr>
        </a:p>
      </dgm:t>
    </dgm:pt>
    <dgm:pt modelId="{1D25D9EF-E7BF-4690-B2CB-6C27D037E0F3}" type="parTrans" cxnId="{741903A0-D545-43FB-BEB2-ABBA65B904B5}">
      <dgm:prSet/>
      <dgm:spPr/>
      <dgm:t>
        <a:bodyPr/>
        <a:lstStyle/>
        <a:p>
          <a:endParaRPr lang="tr-TR"/>
        </a:p>
      </dgm:t>
    </dgm:pt>
    <dgm:pt modelId="{3A9214C1-3117-4C83-AD05-999082644881}" type="sibTrans" cxnId="{741903A0-D545-43FB-BEB2-ABBA65B904B5}">
      <dgm:prSet/>
      <dgm:spPr/>
      <dgm:t>
        <a:bodyPr/>
        <a:lstStyle/>
        <a:p>
          <a:endParaRPr lang="tr-TR"/>
        </a:p>
      </dgm:t>
    </dgm:pt>
    <dgm:pt modelId="{F1FDC897-59E4-4EDD-A557-710E5ACB7A2C}">
      <dgm:prSet custT="1"/>
      <dgm:spPr/>
      <dgm:t>
        <a:bodyPr/>
        <a:lstStyle/>
        <a:p>
          <a:r>
            <a:rPr lang="tr-TR" sz="1600" dirty="0" smtClean="0">
              <a:latin typeface="Calibri" pitchFamily="34" charset="0"/>
              <a:cs typeface="Calibri" pitchFamily="34" charset="0"/>
            </a:rPr>
            <a:t>Pilot öğretmen eğitimlerinin yapılması ( 13 il 234 Öğretmen)</a:t>
          </a:r>
          <a:endParaRPr lang="tr-TR" sz="1600" dirty="0">
            <a:latin typeface="Calibri" pitchFamily="34" charset="0"/>
            <a:cs typeface="Calibri" pitchFamily="34" charset="0"/>
          </a:endParaRPr>
        </a:p>
      </dgm:t>
    </dgm:pt>
    <dgm:pt modelId="{75F7B391-AFF6-4530-A77E-3731EE67AA74}" type="parTrans" cxnId="{BF73DF2E-FF36-4AE7-A164-7B4A24AA6FA8}">
      <dgm:prSet/>
      <dgm:spPr/>
      <dgm:t>
        <a:bodyPr/>
        <a:lstStyle/>
        <a:p>
          <a:endParaRPr lang="tr-TR"/>
        </a:p>
      </dgm:t>
    </dgm:pt>
    <dgm:pt modelId="{32E4BD96-7C24-4973-90BC-B362CEB5FFCE}" type="sibTrans" cxnId="{BF73DF2E-FF36-4AE7-A164-7B4A24AA6FA8}">
      <dgm:prSet/>
      <dgm:spPr/>
      <dgm:t>
        <a:bodyPr/>
        <a:lstStyle/>
        <a:p>
          <a:endParaRPr lang="tr-TR"/>
        </a:p>
      </dgm:t>
    </dgm:pt>
    <dgm:pt modelId="{FF3C706C-945F-4CB7-9794-2BDE9B82545A}">
      <dgm:prSet custT="1"/>
      <dgm:spPr/>
      <dgm:t>
        <a:bodyPr/>
        <a:lstStyle/>
        <a:p>
          <a:r>
            <a:rPr lang="tr-TR" sz="1600" dirty="0" smtClean="0">
              <a:latin typeface="Calibri" pitchFamily="34" charset="0"/>
              <a:cs typeface="Calibri" pitchFamily="34" charset="0"/>
            </a:rPr>
            <a:t>Pilot Eğitim sonuçlarının değerlendirilmesi</a:t>
          </a:r>
          <a:endParaRPr lang="tr-TR" sz="1600" dirty="0">
            <a:latin typeface="Calibri" pitchFamily="34" charset="0"/>
            <a:cs typeface="Calibri" pitchFamily="34" charset="0"/>
          </a:endParaRPr>
        </a:p>
      </dgm:t>
    </dgm:pt>
    <dgm:pt modelId="{5C2DD162-DC09-4622-9389-7A0BD3722CCD}" type="parTrans" cxnId="{A8361E29-5B9A-476B-8D48-7F8A1424A688}">
      <dgm:prSet/>
      <dgm:spPr/>
      <dgm:t>
        <a:bodyPr/>
        <a:lstStyle/>
        <a:p>
          <a:endParaRPr lang="tr-TR"/>
        </a:p>
      </dgm:t>
    </dgm:pt>
    <dgm:pt modelId="{91C6E9D0-9840-4D3C-B701-862347446FAA}" type="sibTrans" cxnId="{A8361E29-5B9A-476B-8D48-7F8A1424A688}">
      <dgm:prSet/>
      <dgm:spPr/>
      <dgm:t>
        <a:bodyPr/>
        <a:lstStyle/>
        <a:p>
          <a:endParaRPr lang="tr-TR"/>
        </a:p>
      </dgm:t>
    </dgm:pt>
    <dgm:pt modelId="{0CD39D83-83AF-411B-B79E-77478F0D5B3C}" type="pres">
      <dgm:prSet presAssocID="{2698CB3A-D7EC-4D1A-92D1-527F4E4B5181}" presName="arrowDiagram" presStyleCnt="0">
        <dgm:presLayoutVars>
          <dgm:chMax val="5"/>
          <dgm:dir/>
          <dgm:resizeHandles val="exact"/>
        </dgm:presLayoutVars>
      </dgm:prSet>
      <dgm:spPr/>
    </dgm:pt>
    <dgm:pt modelId="{74C3E1BA-2C67-4FFB-B580-0962C3092E76}" type="pres">
      <dgm:prSet presAssocID="{2698CB3A-D7EC-4D1A-92D1-527F4E4B5181}" presName="arrow" presStyleLbl="bgShp" presStyleIdx="0" presStyleCnt="1" custLinFactNeighborX="-5296" custLinFactNeighborY="-10049"/>
      <dgm:spPr/>
    </dgm:pt>
    <dgm:pt modelId="{6617219C-C879-448E-B5C4-BF4EEA5FC5F7}" type="pres">
      <dgm:prSet presAssocID="{2698CB3A-D7EC-4D1A-92D1-527F4E4B5181}" presName="arrowDiagram5" presStyleCnt="0"/>
      <dgm:spPr/>
    </dgm:pt>
    <dgm:pt modelId="{9E593B87-2FCC-401E-A3A7-DE7996F27BA8}" type="pres">
      <dgm:prSet presAssocID="{E8C91A18-1EA7-4EE4-904A-19D0D41E60A7}" presName="bullet5a" presStyleLbl="node1" presStyleIdx="0" presStyleCnt="5" custLinFactX="-83660" custLinFactNeighborX="-100000" custLinFactNeighborY="90741"/>
      <dgm:spPr/>
    </dgm:pt>
    <dgm:pt modelId="{923BA5F8-4D27-4692-A5F2-0DF332DE19E6}" type="pres">
      <dgm:prSet presAssocID="{E8C91A18-1EA7-4EE4-904A-19D0D41E60A7}" presName="textBox5a" presStyleLbl="revTx" presStyleIdx="0" presStyleCnt="5" custScaleX="147930" custScaleY="65483" custLinFactX="256375" custLinFactY="-100000" custLinFactNeighborX="300000" custLinFactNeighborY="-145680">
        <dgm:presLayoutVars>
          <dgm:bulletEnabled val="1"/>
        </dgm:presLayoutVars>
      </dgm:prSet>
      <dgm:spPr/>
      <dgm:t>
        <a:bodyPr/>
        <a:lstStyle/>
        <a:p>
          <a:endParaRPr lang="tr-TR"/>
        </a:p>
      </dgm:t>
    </dgm:pt>
    <dgm:pt modelId="{F310CE2A-0DC4-4C1D-A635-81406911411C}" type="pres">
      <dgm:prSet presAssocID="{17FFDE69-BF5F-4280-AB4B-30B708113253}" presName="bullet5b" presStyleLbl="node1" presStyleIdx="1" presStyleCnt="5" custLinFactNeighborX="-93631" custLinFactNeighborY="-30330"/>
      <dgm:spPr/>
    </dgm:pt>
    <dgm:pt modelId="{AF0545A2-70B6-4BBF-A973-E71E8BB81901}" type="pres">
      <dgm:prSet presAssocID="{17FFDE69-BF5F-4280-AB4B-30B708113253}" presName="textBox5b" presStyleLbl="revTx" presStyleIdx="1" presStyleCnt="5" custScaleX="167038" custScaleY="38226" custLinFactNeighborX="-88539" custLinFactNeighborY="28302">
        <dgm:presLayoutVars>
          <dgm:bulletEnabled val="1"/>
        </dgm:presLayoutVars>
      </dgm:prSet>
      <dgm:spPr/>
      <dgm:t>
        <a:bodyPr/>
        <a:lstStyle/>
        <a:p>
          <a:endParaRPr lang="tr-TR"/>
        </a:p>
      </dgm:t>
    </dgm:pt>
    <dgm:pt modelId="{E11539C4-BC7A-4E55-B426-CC98F68385FC}" type="pres">
      <dgm:prSet presAssocID="{A7ABA11B-CCEE-4908-A69B-4435D36B4AD3}" presName="bullet5c" presStyleLbl="node1" presStyleIdx="2" presStyleCnt="5" custLinFactNeighborX="-5170" custLinFactNeighborY="-85078"/>
      <dgm:spPr/>
    </dgm:pt>
    <dgm:pt modelId="{D7639D26-4E37-42EB-B42D-248A9900D918}" type="pres">
      <dgm:prSet presAssocID="{A7ABA11B-CCEE-4908-A69B-4435D36B4AD3}" presName="textBox5c" presStyleLbl="revTx" presStyleIdx="2" presStyleCnt="5" custScaleX="121548" custScaleY="26375" custLinFactX="-13354" custLinFactNeighborX="-100000" custLinFactNeighborY="-7317">
        <dgm:presLayoutVars>
          <dgm:bulletEnabled val="1"/>
        </dgm:presLayoutVars>
      </dgm:prSet>
      <dgm:spPr/>
      <dgm:t>
        <a:bodyPr/>
        <a:lstStyle/>
        <a:p>
          <a:endParaRPr lang="tr-TR"/>
        </a:p>
      </dgm:t>
    </dgm:pt>
    <dgm:pt modelId="{152B0A93-B372-4B77-B6FD-EEDA684EB3D7}" type="pres">
      <dgm:prSet presAssocID="{F1FDC897-59E4-4EDD-A557-710E5ACB7A2C}" presName="bullet5d" presStyleLbl="node1" presStyleIdx="3" presStyleCnt="5" custLinFactNeighborX="35529" custLinFactNeighborY="-92429"/>
      <dgm:spPr/>
    </dgm:pt>
    <dgm:pt modelId="{9AB2D531-88A4-4223-9E3C-AE1782EACFD0}" type="pres">
      <dgm:prSet presAssocID="{F1FDC897-59E4-4EDD-A557-710E5ACB7A2C}" presName="textBox5d" presStyleLbl="revTx" presStyleIdx="3" presStyleCnt="5" custScaleX="127793" custScaleY="38923" custLinFactX="-12462" custLinFactNeighborX="-100000" custLinFactNeighborY="-14015">
        <dgm:presLayoutVars>
          <dgm:bulletEnabled val="1"/>
        </dgm:presLayoutVars>
      </dgm:prSet>
      <dgm:spPr/>
      <dgm:t>
        <a:bodyPr/>
        <a:lstStyle/>
        <a:p>
          <a:endParaRPr lang="tr-TR"/>
        </a:p>
      </dgm:t>
    </dgm:pt>
    <dgm:pt modelId="{9AE92ABD-1104-496C-A405-833D31FD2CC2}" type="pres">
      <dgm:prSet presAssocID="{FF3C706C-945F-4CB7-9794-2BDE9B82545A}" presName="bullet5e" presStyleLbl="node1" presStyleIdx="4" presStyleCnt="5" custScaleX="90948" custScaleY="77951" custLinFactNeighborX="70860" custLinFactNeighborY="-86813"/>
      <dgm:spPr/>
    </dgm:pt>
    <dgm:pt modelId="{CAC7E909-F1FC-4B42-880A-1E6D30FE6F28}" type="pres">
      <dgm:prSet presAssocID="{FF3C706C-945F-4CB7-9794-2BDE9B82545A}" presName="textBox5e" presStyleLbl="revTx" presStyleIdx="4" presStyleCnt="5" custScaleX="123681" custScaleY="24552" custLinFactX="-14519" custLinFactNeighborX="-100000" custLinFactNeighborY="-31841">
        <dgm:presLayoutVars>
          <dgm:bulletEnabled val="1"/>
        </dgm:presLayoutVars>
      </dgm:prSet>
      <dgm:spPr/>
      <dgm:t>
        <a:bodyPr/>
        <a:lstStyle/>
        <a:p>
          <a:endParaRPr lang="tr-TR"/>
        </a:p>
      </dgm:t>
    </dgm:pt>
  </dgm:ptLst>
  <dgm:cxnLst>
    <dgm:cxn modelId="{1212FB13-69EA-426E-B7C9-9002C48C7D14}" type="presOf" srcId="{E8C91A18-1EA7-4EE4-904A-19D0D41E60A7}" destId="{923BA5F8-4D27-4692-A5F2-0DF332DE19E6}" srcOrd="0" destOrd="0" presId="urn:microsoft.com/office/officeart/2005/8/layout/arrow2"/>
    <dgm:cxn modelId="{6128EF98-9C3D-4440-BCC1-CFA17F4B9FC5}" srcId="{2698CB3A-D7EC-4D1A-92D1-527F4E4B5181}" destId="{17FFDE69-BF5F-4280-AB4B-30B708113253}" srcOrd="1" destOrd="0" parTransId="{3937E8FA-8DA1-4507-BAF8-1CB7914801B1}" sibTransId="{AA2BA328-85F2-4310-A266-4817C4D0F77D}"/>
    <dgm:cxn modelId="{741903A0-D545-43FB-BEB2-ABBA65B904B5}" srcId="{2698CB3A-D7EC-4D1A-92D1-527F4E4B5181}" destId="{A7ABA11B-CCEE-4908-A69B-4435D36B4AD3}" srcOrd="2" destOrd="0" parTransId="{1D25D9EF-E7BF-4690-B2CB-6C27D037E0F3}" sibTransId="{3A9214C1-3117-4C83-AD05-999082644881}"/>
    <dgm:cxn modelId="{A8361E29-5B9A-476B-8D48-7F8A1424A688}" srcId="{2698CB3A-D7EC-4D1A-92D1-527F4E4B5181}" destId="{FF3C706C-945F-4CB7-9794-2BDE9B82545A}" srcOrd="4" destOrd="0" parTransId="{5C2DD162-DC09-4622-9389-7A0BD3722CCD}" sibTransId="{91C6E9D0-9840-4D3C-B701-862347446FAA}"/>
    <dgm:cxn modelId="{209057AB-93B4-4B9B-AE14-E73AAF499AAA}" type="presOf" srcId="{17FFDE69-BF5F-4280-AB4B-30B708113253}" destId="{AF0545A2-70B6-4BBF-A973-E71E8BB81901}" srcOrd="0" destOrd="0" presId="urn:microsoft.com/office/officeart/2005/8/layout/arrow2"/>
    <dgm:cxn modelId="{0B3D8503-44A7-4DC3-A43E-81F3119385EB}" type="presOf" srcId="{F1FDC897-59E4-4EDD-A557-710E5ACB7A2C}" destId="{9AB2D531-88A4-4223-9E3C-AE1782EACFD0}" srcOrd="0" destOrd="0" presId="urn:microsoft.com/office/officeart/2005/8/layout/arrow2"/>
    <dgm:cxn modelId="{17C50B82-BEA2-4F15-8871-0714D4E2FFE5}" type="presOf" srcId="{2698CB3A-D7EC-4D1A-92D1-527F4E4B5181}" destId="{0CD39D83-83AF-411B-B79E-77478F0D5B3C}" srcOrd="0" destOrd="0" presId="urn:microsoft.com/office/officeart/2005/8/layout/arrow2"/>
    <dgm:cxn modelId="{3ABECC08-02D0-4ED7-8B8A-52CBCD6D3513}" type="presOf" srcId="{A7ABA11B-CCEE-4908-A69B-4435D36B4AD3}" destId="{D7639D26-4E37-42EB-B42D-248A9900D918}" srcOrd="0" destOrd="0" presId="urn:microsoft.com/office/officeart/2005/8/layout/arrow2"/>
    <dgm:cxn modelId="{7B615AA4-1E55-475D-947E-78897787F61B}" srcId="{2698CB3A-D7EC-4D1A-92D1-527F4E4B5181}" destId="{E8C91A18-1EA7-4EE4-904A-19D0D41E60A7}" srcOrd="0" destOrd="0" parTransId="{0C01457A-C461-4C40-A443-D01C5C35689C}" sibTransId="{49D0468F-8A46-4C44-9B04-4AAE6C4987F0}"/>
    <dgm:cxn modelId="{BF73DF2E-FF36-4AE7-A164-7B4A24AA6FA8}" srcId="{2698CB3A-D7EC-4D1A-92D1-527F4E4B5181}" destId="{F1FDC897-59E4-4EDD-A557-710E5ACB7A2C}" srcOrd="3" destOrd="0" parTransId="{75F7B391-AFF6-4530-A77E-3731EE67AA74}" sibTransId="{32E4BD96-7C24-4973-90BC-B362CEB5FFCE}"/>
    <dgm:cxn modelId="{F29219F0-B66F-4268-947B-C901326E3E20}" type="presOf" srcId="{FF3C706C-945F-4CB7-9794-2BDE9B82545A}" destId="{CAC7E909-F1FC-4B42-880A-1E6D30FE6F28}" srcOrd="0" destOrd="0" presId="urn:microsoft.com/office/officeart/2005/8/layout/arrow2"/>
    <dgm:cxn modelId="{E5A235D1-05DD-4672-AB3C-77511A8ED3FF}" type="presParOf" srcId="{0CD39D83-83AF-411B-B79E-77478F0D5B3C}" destId="{74C3E1BA-2C67-4FFB-B580-0962C3092E76}" srcOrd="0" destOrd="0" presId="urn:microsoft.com/office/officeart/2005/8/layout/arrow2"/>
    <dgm:cxn modelId="{47B9E670-8776-4E3F-B868-61F0EAB75E61}" type="presParOf" srcId="{0CD39D83-83AF-411B-B79E-77478F0D5B3C}" destId="{6617219C-C879-448E-B5C4-BF4EEA5FC5F7}" srcOrd="1" destOrd="0" presId="urn:microsoft.com/office/officeart/2005/8/layout/arrow2"/>
    <dgm:cxn modelId="{A67A1553-826F-4113-83C8-32F6596DF940}" type="presParOf" srcId="{6617219C-C879-448E-B5C4-BF4EEA5FC5F7}" destId="{9E593B87-2FCC-401E-A3A7-DE7996F27BA8}" srcOrd="0" destOrd="0" presId="urn:microsoft.com/office/officeart/2005/8/layout/arrow2"/>
    <dgm:cxn modelId="{8E6C6EA1-1898-46F9-9A77-DD655DCD943A}" type="presParOf" srcId="{6617219C-C879-448E-B5C4-BF4EEA5FC5F7}" destId="{923BA5F8-4D27-4692-A5F2-0DF332DE19E6}" srcOrd="1" destOrd="0" presId="urn:microsoft.com/office/officeart/2005/8/layout/arrow2"/>
    <dgm:cxn modelId="{D6A3CDE9-8B62-43B2-BD87-0355143897A6}" type="presParOf" srcId="{6617219C-C879-448E-B5C4-BF4EEA5FC5F7}" destId="{F310CE2A-0DC4-4C1D-A635-81406911411C}" srcOrd="2" destOrd="0" presId="urn:microsoft.com/office/officeart/2005/8/layout/arrow2"/>
    <dgm:cxn modelId="{BBED2A43-B4F5-4604-93F7-2C94DD63F0F9}" type="presParOf" srcId="{6617219C-C879-448E-B5C4-BF4EEA5FC5F7}" destId="{AF0545A2-70B6-4BBF-A973-E71E8BB81901}" srcOrd="3" destOrd="0" presId="urn:microsoft.com/office/officeart/2005/8/layout/arrow2"/>
    <dgm:cxn modelId="{6C4578AD-75EA-4B78-BD8A-970C80BA713F}" type="presParOf" srcId="{6617219C-C879-448E-B5C4-BF4EEA5FC5F7}" destId="{E11539C4-BC7A-4E55-B426-CC98F68385FC}" srcOrd="4" destOrd="0" presId="urn:microsoft.com/office/officeart/2005/8/layout/arrow2"/>
    <dgm:cxn modelId="{F65670CF-CCCA-495C-BA45-17C66A919CC9}" type="presParOf" srcId="{6617219C-C879-448E-B5C4-BF4EEA5FC5F7}" destId="{D7639D26-4E37-42EB-B42D-248A9900D918}" srcOrd="5" destOrd="0" presId="urn:microsoft.com/office/officeart/2005/8/layout/arrow2"/>
    <dgm:cxn modelId="{92A3817E-6CAE-4977-B8E1-ABFBF6CB0828}" type="presParOf" srcId="{6617219C-C879-448E-B5C4-BF4EEA5FC5F7}" destId="{152B0A93-B372-4B77-B6FD-EEDA684EB3D7}" srcOrd="6" destOrd="0" presId="urn:microsoft.com/office/officeart/2005/8/layout/arrow2"/>
    <dgm:cxn modelId="{DC56FF51-335C-4BE5-8497-69CB186C4A8C}" type="presParOf" srcId="{6617219C-C879-448E-B5C4-BF4EEA5FC5F7}" destId="{9AB2D531-88A4-4223-9E3C-AE1782EACFD0}" srcOrd="7" destOrd="0" presId="urn:microsoft.com/office/officeart/2005/8/layout/arrow2"/>
    <dgm:cxn modelId="{EB0A9FE2-923C-4E43-8AB5-535508B5CB51}" type="presParOf" srcId="{6617219C-C879-448E-B5C4-BF4EEA5FC5F7}" destId="{9AE92ABD-1104-496C-A405-833D31FD2CC2}" srcOrd="8" destOrd="0" presId="urn:microsoft.com/office/officeart/2005/8/layout/arrow2"/>
    <dgm:cxn modelId="{009FE225-249D-4622-A272-CB6EF2E3CA47}" type="presParOf" srcId="{6617219C-C879-448E-B5C4-BF4EEA5FC5F7}" destId="{CAC7E909-F1FC-4B42-880A-1E6D30FE6F28}" srcOrd="9"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C8EF3B8-550E-4936-BA7D-A4F1DE860EDA}" type="doc">
      <dgm:prSet loTypeId="urn:microsoft.com/office/officeart/2005/8/layout/hProcess4" loCatId="process" qsTypeId="urn:microsoft.com/office/officeart/2005/8/quickstyle/simple3" qsCatId="simple" csTypeId="urn:microsoft.com/office/officeart/2005/8/colors/colorful5" csCatId="colorful" phldr="1"/>
      <dgm:spPr/>
      <dgm:t>
        <a:bodyPr/>
        <a:lstStyle/>
        <a:p>
          <a:endParaRPr lang="tr-TR"/>
        </a:p>
      </dgm:t>
    </dgm:pt>
    <dgm:pt modelId="{ACEDCBC8-4CC7-4F47-A956-16962F6307BB}">
      <dgm:prSet phldrT="[Text]" custT="1"/>
      <dgm:spPr/>
      <dgm:t>
        <a:bodyPr/>
        <a:lstStyle/>
        <a:p>
          <a:r>
            <a:rPr lang="tr-TR" sz="1400" b="1" dirty="0" smtClean="0">
              <a:latin typeface="Calibri" pitchFamily="34" charset="0"/>
              <a:cs typeface="Calibri" pitchFamily="34" charset="0"/>
            </a:rPr>
            <a:t>1. Yıl - Ortaöğretim Okulları</a:t>
          </a:r>
          <a:endParaRPr lang="tr-TR" sz="1400" b="1" dirty="0">
            <a:latin typeface="Calibri" pitchFamily="34" charset="0"/>
            <a:cs typeface="Calibri" pitchFamily="34" charset="0"/>
          </a:endParaRPr>
        </a:p>
      </dgm:t>
    </dgm:pt>
    <dgm:pt modelId="{C8F282A5-A25B-4FDE-BCDC-BB5515F289AC}" type="parTrans" cxnId="{B7000D72-C42B-461B-A344-9D5BD71C7115}">
      <dgm:prSet/>
      <dgm:spPr/>
      <dgm:t>
        <a:bodyPr/>
        <a:lstStyle/>
        <a:p>
          <a:endParaRPr lang="tr-TR" sz="2000">
            <a:latin typeface="Calibri" pitchFamily="34" charset="0"/>
            <a:cs typeface="Calibri" pitchFamily="34" charset="0"/>
          </a:endParaRPr>
        </a:p>
      </dgm:t>
    </dgm:pt>
    <dgm:pt modelId="{FE2551B2-28AC-4699-A190-D693624C8A1E}" type="sibTrans" cxnId="{B7000D72-C42B-461B-A344-9D5BD71C7115}">
      <dgm:prSet/>
      <dgm:spPr/>
      <dgm:t>
        <a:bodyPr/>
        <a:lstStyle/>
        <a:p>
          <a:endParaRPr lang="tr-TR" sz="2000">
            <a:latin typeface="Calibri" pitchFamily="34" charset="0"/>
            <a:cs typeface="Calibri" pitchFamily="34" charset="0"/>
          </a:endParaRPr>
        </a:p>
      </dgm:t>
    </dgm:pt>
    <dgm:pt modelId="{85C16D6B-1668-4CD6-A9F2-C0DE97C5C169}">
      <dgm:prSet custT="1"/>
      <dgm:spPr/>
      <dgm:t>
        <a:bodyPr/>
        <a:lstStyle/>
        <a:p>
          <a:r>
            <a:rPr lang="tr-TR" sz="1400" b="1" dirty="0" smtClean="0">
              <a:latin typeface="Calibri" pitchFamily="34" charset="0"/>
              <a:cs typeface="Calibri" pitchFamily="34" charset="0"/>
            </a:rPr>
            <a:t>2. Yıl - İlköğretim Okulları (II. Kademe)</a:t>
          </a:r>
          <a:endParaRPr lang="tr-TR" sz="1400" b="1" dirty="0">
            <a:latin typeface="Calibri" pitchFamily="34" charset="0"/>
            <a:cs typeface="Calibri" pitchFamily="34" charset="0"/>
          </a:endParaRPr>
        </a:p>
      </dgm:t>
    </dgm:pt>
    <dgm:pt modelId="{1AD9AFA4-E9B2-4502-B0CE-862D2AE73F54}" type="parTrans" cxnId="{60DB63A6-E308-4655-90F7-79400D21D4F8}">
      <dgm:prSet/>
      <dgm:spPr/>
      <dgm:t>
        <a:bodyPr/>
        <a:lstStyle/>
        <a:p>
          <a:endParaRPr lang="tr-TR" sz="2000">
            <a:latin typeface="Calibri" pitchFamily="34" charset="0"/>
            <a:cs typeface="Calibri" pitchFamily="34" charset="0"/>
          </a:endParaRPr>
        </a:p>
      </dgm:t>
    </dgm:pt>
    <dgm:pt modelId="{738E3761-7101-4CF6-8F48-B225A5523184}" type="sibTrans" cxnId="{60DB63A6-E308-4655-90F7-79400D21D4F8}">
      <dgm:prSet/>
      <dgm:spPr/>
      <dgm:t>
        <a:bodyPr/>
        <a:lstStyle/>
        <a:p>
          <a:endParaRPr lang="tr-TR" sz="2000">
            <a:latin typeface="Calibri" pitchFamily="34" charset="0"/>
            <a:cs typeface="Calibri" pitchFamily="34" charset="0"/>
          </a:endParaRPr>
        </a:p>
      </dgm:t>
    </dgm:pt>
    <dgm:pt modelId="{D1BB3930-C9D0-44A3-B3C0-978500729B52}">
      <dgm:prSet custT="1"/>
      <dgm:spPr/>
      <dgm:t>
        <a:bodyPr/>
        <a:lstStyle/>
        <a:p>
          <a:r>
            <a:rPr lang="tr-TR" sz="1400" b="1" dirty="0" smtClean="0">
              <a:latin typeface="Calibri" pitchFamily="34" charset="0"/>
              <a:cs typeface="Calibri" pitchFamily="34" charset="0"/>
            </a:rPr>
            <a:t>3. Yıl - İlköğretim Okulları (I. Kademe) ve Okul Öncesi</a:t>
          </a:r>
          <a:endParaRPr lang="tr-TR" sz="1400" b="1" dirty="0">
            <a:latin typeface="Calibri" pitchFamily="34" charset="0"/>
            <a:cs typeface="Calibri" pitchFamily="34" charset="0"/>
          </a:endParaRPr>
        </a:p>
      </dgm:t>
    </dgm:pt>
    <dgm:pt modelId="{F13529A0-4BD1-47B9-A83E-9658863FFCB5}" type="parTrans" cxnId="{503D413A-9617-41CD-AB93-F2BC2EA10C59}">
      <dgm:prSet/>
      <dgm:spPr/>
      <dgm:t>
        <a:bodyPr/>
        <a:lstStyle/>
        <a:p>
          <a:endParaRPr lang="tr-TR" sz="2000">
            <a:latin typeface="Calibri" pitchFamily="34" charset="0"/>
            <a:cs typeface="Calibri" pitchFamily="34" charset="0"/>
          </a:endParaRPr>
        </a:p>
      </dgm:t>
    </dgm:pt>
    <dgm:pt modelId="{295DF534-15CD-41D1-B3C7-0E9FA142AE82}" type="sibTrans" cxnId="{503D413A-9617-41CD-AB93-F2BC2EA10C59}">
      <dgm:prSet/>
      <dgm:spPr/>
      <dgm:t>
        <a:bodyPr/>
        <a:lstStyle/>
        <a:p>
          <a:endParaRPr lang="tr-TR" sz="2000">
            <a:latin typeface="Calibri" pitchFamily="34" charset="0"/>
            <a:cs typeface="Calibri" pitchFamily="34" charset="0"/>
          </a:endParaRPr>
        </a:p>
      </dgm:t>
    </dgm:pt>
    <dgm:pt modelId="{0CC477BE-13B4-4E2A-8C10-F07C6BA4A25F}">
      <dgm:prSet custT="1"/>
      <dgm:spPr/>
      <dgm:t>
        <a:bodyPr/>
        <a:lstStyle/>
        <a:p>
          <a:r>
            <a:rPr lang="tr-TR" sz="1600" b="1" dirty="0" smtClean="0">
              <a:latin typeface="Calibri" pitchFamily="34" charset="0"/>
              <a:cs typeface="Calibri" pitchFamily="34" charset="0"/>
            </a:rPr>
            <a:t>Okul Öncesi</a:t>
          </a:r>
          <a:endParaRPr lang="tr-TR" sz="1600" b="1" dirty="0">
            <a:latin typeface="Calibri" pitchFamily="34" charset="0"/>
            <a:cs typeface="Calibri" pitchFamily="34" charset="0"/>
          </a:endParaRPr>
        </a:p>
      </dgm:t>
    </dgm:pt>
    <dgm:pt modelId="{7D54BDC0-CCB6-4875-B125-18073C14CF5C}" type="parTrans" cxnId="{99AB166C-72F0-4F6E-B5B8-78A97D49F949}">
      <dgm:prSet/>
      <dgm:spPr/>
      <dgm:t>
        <a:bodyPr/>
        <a:lstStyle/>
        <a:p>
          <a:endParaRPr lang="tr-TR" sz="2000">
            <a:latin typeface="Calibri" pitchFamily="34" charset="0"/>
            <a:cs typeface="Calibri" pitchFamily="34" charset="0"/>
          </a:endParaRPr>
        </a:p>
      </dgm:t>
    </dgm:pt>
    <dgm:pt modelId="{E2695568-19A8-4EFB-B051-154E8C286663}" type="sibTrans" cxnId="{99AB166C-72F0-4F6E-B5B8-78A97D49F949}">
      <dgm:prSet/>
      <dgm:spPr/>
      <dgm:t>
        <a:bodyPr/>
        <a:lstStyle/>
        <a:p>
          <a:endParaRPr lang="tr-TR" sz="2000">
            <a:latin typeface="Calibri" pitchFamily="34" charset="0"/>
            <a:cs typeface="Calibri" pitchFamily="34" charset="0"/>
          </a:endParaRPr>
        </a:p>
      </dgm:t>
    </dgm:pt>
    <dgm:pt modelId="{71C7E587-3F5D-4352-A9D3-69B844C35DF0}">
      <dgm:prSet custT="1"/>
      <dgm:spPr/>
      <dgm:t>
        <a:bodyPr/>
        <a:lstStyle/>
        <a:p>
          <a:endParaRPr lang="tr-TR" sz="1600" b="1" dirty="0">
            <a:latin typeface="Calibri" pitchFamily="34" charset="0"/>
            <a:cs typeface="Calibri" pitchFamily="34" charset="0"/>
          </a:endParaRPr>
        </a:p>
      </dgm:t>
    </dgm:pt>
    <dgm:pt modelId="{1EF93606-82E8-4A35-BA7C-B0414945DBDA}" type="parTrans" cxnId="{F80973C5-4087-44DC-B43D-710CF0F42CA6}">
      <dgm:prSet/>
      <dgm:spPr/>
      <dgm:t>
        <a:bodyPr/>
        <a:lstStyle/>
        <a:p>
          <a:endParaRPr lang="tr-TR" sz="2000">
            <a:latin typeface="Calibri" pitchFamily="34" charset="0"/>
            <a:cs typeface="Calibri" pitchFamily="34" charset="0"/>
          </a:endParaRPr>
        </a:p>
      </dgm:t>
    </dgm:pt>
    <dgm:pt modelId="{FD4318C6-F957-4288-B3B6-8ED0BB04F66E}" type="sibTrans" cxnId="{F80973C5-4087-44DC-B43D-710CF0F42CA6}">
      <dgm:prSet/>
      <dgm:spPr/>
      <dgm:t>
        <a:bodyPr/>
        <a:lstStyle/>
        <a:p>
          <a:endParaRPr lang="tr-TR" sz="2000">
            <a:latin typeface="Calibri" pitchFamily="34" charset="0"/>
            <a:cs typeface="Calibri" pitchFamily="34" charset="0"/>
          </a:endParaRPr>
        </a:p>
      </dgm:t>
    </dgm:pt>
    <dgm:pt modelId="{A1002E27-9469-4C9A-8EBE-026C1ACE34DE}">
      <dgm:prSet custT="1"/>
      <dgm:spPr/>
      <dgm:t>
        <a:bodyPr/>
        <a:lstStyle/>
        <a:p>
          <a:r>
            <a:rPr lang="tr-TR" sz="1600" b="1" dirty="0" smtClean="0">
              <a:latin typeface="Calibri" pitchFamily="34" charset="0"/>
              <a:cs typeface="Calibri" pitchFamily="34" charset="0"/>
            </a:rPr>
            <a:t>1 – 5. sınıflar</a:t>
          </a:r>
          <a:endParaRPr lang="tr-TR" sz="1600" b="1" dirty="0">
            <a:latin typeface="Calibri" pitchFamily="34" charset="0"/>
            <a:cs typeface="Calibri" pitchFamily="34" charset="0"/>
          </a:endParaRPr>
        </a:p>
      </dgm:t>
    </dgm:pt>
    <dgm:pt modelId="{236A540E-89FF-43E8-8C01-346A54AD567B}" type="parTrans" cxnId="{72369A60-4F6A-44BE-9ED4-5C3893F8DF6B}">
      <dgm:prSet/>
      <dgm:spPr/>
      <dgm:t>
        <a:bodyPr/>
        <a:lstStyle/>
        <a:p>
          <a:endParaRPr lang="tr-TR" sz="2000">
            <a:latin typeface="Calibri" pitchFamily="34" charset="0"/>
            <a:cs typeface="Calibri" pitchFamily="34" charset="0"/>
          </a:endParaRPr>
        </a:p>
      </dgm:t>
    </dgm:pt>
    <dgm:pt modelId="{5F1071AC-B3F6-4F5B-8EAC-FE45418A0F2F}" type="sibTrans" cxnId="{72369A60-4F6A-44BE-9ED4-5C3893F8DF6B}">
      <dgm:prSet/>
      <dgm:spPr/>
      <dgm:t>
        <a:bodyPr/>
        <a:lstStyle/>
        <a:p>
          <a:endParaRPr lang="tr-TR" sz="2000">
            <a:latin typeface="Calibri" pitchFamily="34" charset="0"/>
            <a:cs typeface="Calibri" pitchFamily="34" charset="0"/>
          </a:endParaRPr>
        </a:p>
      </dgm:t>
    </dgm:pt>
    <dgm:pt modelId="{3A9180BD-C029-4939-A4F1-FA278E2BF6EB}">
      <dgm:prSet custT="1"/>
      <dgm:spPr/>
      <dgm:t>
        <a:bodyPr/>
        <a:lstStyle/>
        <a:p>
          <a:r>
            <a:rPr lang="tr-TR" sz="1600" b="1" dirty="0" smtClean="0">
              <a:latin typeface="Calibri" pitchFamily="34" charset="0"/>
              <a:cs typeface="Calibri" pitchFamily="34" charset="0"/>
            </a:rPr>
            <a:t>6 – 8. sınıflar</a:t>
          </a:r>
          <a:endParaRPr lang="tr-TR" sz="1800" b="1" dirty="0">
            <a:latin typeface="Calibri" pitchFamily="34" charset="0"/>
            <a:cs typeface="Calibri" pitchFamily="34" charset="0"/>
          </a:endParaRPr>
        </a:p>
      </dgm:t>
    </dgm:pt>
    <dgm:pt modelId="{1BD2633C-D5D4-4E39-8F16-E50E886793DD}" type="parTrans" cxnId="{79BFCC45-A8B6-4436-804C-5C2F12FE13FE}">
      <dgm:prSet/>
      <dgm:spPr/>
      <dgm:t>
        <a:bodyPr/>
        <a:lstStyle/>
        <a:p>
          <a:endParaRPr lang="tr-TR"/>
        </a:p>
      </dgm:t>
    </dgm:pt>
    <dgm:pt modelId="{BBB08DAF-E7B7-4443-B9D8-0A23E431D043}" type="sibTrans" cxnId="{79BFCC45-A8B6-4436-804C-5C2F12FE13FE}">
      <dgm:prSet/>
      <dgm:spPr/>
      <dgm:t>
        <a:bodyPr/>
        <a:lstStyle/>
        <a:p>
          <a:endParaRPr lang="tr-TR"/>
        </a:p>
      </dgm:t>
    </dgm:pt>
    <dgm:pt modelId="{A4CB252E-1DE7-41EE-8A27-7CF67DBE44B8}">
      <dgm:prSet custT="1"/>
      <dgm:spPr/>
      <dgm:t>
        <a:bodyPr/>
        <a:lstStyle/>
        <a:p>
          <a:endParaRPr lang="tr-TR" sz="1400" b="1" dirty="0">
            <a:latin typeface="Calibri" pitchFamily="34" charset="0"/>
            <a:cs typeface="Calibri" pitchFamily="34" charset="0"/>
          </a:endParaRPr>
        </a:p>
      </dgm:t>
    </dgm:pt>
    <dgm:pt modelId="{4865702C-2709-4FB5-8F09-D644B52DCD90}" type="parTrans" cxnId="{CC451146-F17A-43CD-9B2A-2B00F9249BEA}">
      <dgm:prSet/>
      <dgm:spPr/>
      <dgm:t>
        <a:bodyPr/>
        <a:lstStyle/>
        <a:p>
          <a:endParaRPr lang="tr-TR"/>
        </a:p>
      </dgm:t>
    </dgm:pt>
    <dgm:pt modelId="{506C04D1-6E30-4C73-9530-27A3AF58E0A0}" type="sibTrans" cxnId="{CC451146-F17A-43CD-9B2A-2B00F9249BEA}">
      <dgm:prSet/>
      <dgm:spPr/>
      <dgm:t>
        <a:bodyPr/>
        <a:lstStyle/>
        <a:p>
          <a:endParaRPr lang="tr-TR"/>
        </a:p>
      </dgm:t>
    </dgm:pt>
    <dgm:pt modelId="{C3B76DF2-7237-49C3-938A-1CEB40B3FCD3}">
      <dgm:prSet phldrT="[Text]" custT="1"/>
      <dgm:spPr/>
      <dgm:t>
        <a:bodyPr/>
        <a:lstStyle/>
        <a:p>
          <a:pPr algn="l"/>
          <a:endParaRPr lang="tr-TR" sz="1600" dirty="0">
            <a:latin typeface="Calibri" pitchFamily="34" charset="0"/>
            <a:cs typeface="Calibri" pitchFamily="34" charset="0"/>
          </a:endParaRPr>
        </a:p>
      </dgm:t>
    </dgm:pt>
    <dgm:pt modelId="{369F95F6-163A-4A22-900F-8B9D4BAAB636}" type="parTrans" cxnId="{ECE65A35-8987-4004-815F-6DDC1A044AD0}">
      <dgm:prSet/>
      <dgm:spPr/>
      <dgm:t>
        <a:bodyPr/>
        <a:lstStyle/>
        <a:p>
          <a:endParaRPr lang="tr-TR"/>
        </a:p>
      </dgm:t>
    </dgm:pt>
    <dgm:pt modelId="{B60B85D6-50CC-426F-9A93-3E92E4DFEEF5}" type="sibTrans" cxnId="{ECE65A35-8987-4004-815F-6DDC1A044AD0}">
      <dgm:prSet/>
      <dgm:spPr/>
      <dgm:t>
        <a:bodyPr/>
        <a:lstStyle/>
        <a:p>
          <a:endParaRPr lang="tr-TR"/>
        </a:p>
      </dgm:t>
    </dgm:pt>
    <dgm:pt modelId="{B5B540BF-85DE-4ED7-9535-4BA5C95C19C0}">
      <dgm:prSet phldrT="[Text]" custT="1"/>
      <dgm:spPr/>
      <dgm:t>
        <a:bodyPr/>
        <a:lstStyle/>
        <a:p>
          <a:pPr algn="l"/>
          <a:endParaRPr lang="tr-TR" sz="1600" dirty="0">
            <a:latin typeface="Calibri" pitchFamily="34" charset="0"/>
            <a:cs typeface="Calibri" pitchFamily="34" charset="0"/>
          </a:endParaRPr>
        </a:p>
      </dgm:t>
    </dgm:pt>
    <dgm:pt modelId="{FAF19C3C-154B-48D6-9364-BE54B7B8CAE5}" type="parTrans" cxnId="{DFF42856-3F3A-4925-ACB9-E83291710538}">
      <dgm:prSet/>
      <dgm:spPr/>
      <dgm:t>
        <a:bodyPr/>
        <a:lstStyle/>
        <a:p>
          <a:endParaRPr lang="tr-TR"/>
        </a:p>
      </dgm:t>
    </dgm:pt>
    <dgm:pt modelId="{6556FA84-6B1F-415D-8366-C9C731300073}" type="sibTrans" cxnId="{DFF42856-3F3A-4925-ACB9-E83291710538}">
      <dgm:prSet/>
      <dgm:spPr/>
      <dgm:t>
        <a:bodyPr/>
        <a:lstStyle/>
        <a:p>
          <a:endParaRPr lang="tr-TR"/>
        </a:p>
      </dgm:t>
    </dgm:pt>
    <dgm:pt modelId="{E3FD1562-753C-45DB-8491-29800601BFA4}">
      <dgm:prSet phldrT="[Text]" custT="1"/>
      <dgm:spPr/>
      <dgm:t>
        <a:bodyPr/>
        <a:lstStyle/>
        <a:p>
          <a:pPr algn="l"/>
          <a:r>
            <a:rPr lang="tr-TR" sz="1600" b="1" dirty="0" smtClean="0">
              <a:latin typeface="Calibri" pitchFamily="34" charset="0"/>
              <a:cs typeface="Calibri" pitchFamily="34" charset="0"/>
            </a:rPr>
            <a:t>Ortaöğretim </a:t>
          </a:r>
          <a:r>
            <a:rPr lang="tr-TR" sz="1600" dirty="0" smtClean="0">
              <a:latin typeface="Calibri" pitchFamily="34" charset="0"/>
              <a:cs typeface="Calibri" pitchFamily="34" charset="0"/>
            </a:rPr>
            <a:t>kurumları </a:t>
          </a:r>
          <a:endParaRPr lang="tr-TR" sz="1600" dirty="0">
            <a:latin typeface="Calibri" pitchFamily="34" charset="0"/>
            <a:cs typeface="Calibri" pitchFamily="34" charset="0"/>
          </a:endParaRPr>
        </a:p>
      </dgm:t>
    </dgm:pt>
    <dgm:pt modelId="{A052CC72-748F-4C50-A5AD-C34D5B80399B}" type="parTrans" cxnId="{C4B3F448-42B3-46E5-B924-AEBA6C17D908}">
      <dgm:prSet/>
      <dgm:spPr/>
      <dgm:t>
        <a:bodyPr/>
        <a:lstStyle/>
        <a:p>
          <a:endParaRPr lang="tr-TR"/>
        </a:p>
      </dgm:t>
    </dgm:pt>
    <dgm:pt modelId="{F7B2CF91-DBF4-4EFE-9542-D6DFE6FE845C}" type="sibTrans" cxnId="{C4B3F448-42B3-46E5-B924-AEBA6C17D908}">
      <dgm:prSet/>
      <dgm:spPr/>
      <dgm:t>
        <a:bodyPr/>
        <a:lstStyle/>
        <a:p>
          <a:endParaRPr lang="tr-TR"/>
        </a:p>
      </dgm:t>
    </dgm:pt>
    <dgm:pt modelId="{A9AAF3F8-750E-4523-9FDB-C9E230EDEDAB}">
      <dgm:prSet custT="1"/>
      <dgm:spPr/>
      <dgm:t>
        <a:bodyPr/>
        <a:lstStyle/>
        <a:p>
          <a:endParaRPr lang="tr-TR" sz="1400" b="1" dirty="0">
            <a:latin typeface="Calibri" pitchFamily="34" charset="0"/>
            <a:cs typeface="Calibri" pitchFamily="34" charset="0"/>
          </a:endParaRPr>
        </a:p>
      </dgm:t>
    </dgm:pt>
    <dgm:pt modelId="{6E749450-3C09-49C5-831A-00EA9FC607D1}" type="parTrans" cxnId="{E2D123E8-B263-43D7-A514-AB769B53F2DD}">
      <dgm:prSet/>
      <dgm:spPr/>
      <dgm:t>
        <a:bodyPr/>
        <a:lstStyle/>
        <a:p>
          <a:endParaRPr lang="tr-TR"/>
        </a:p>
      </dgm:t>
    </dgm:pt>
    <dgm:pt modelId="{94F2DCFA-D480-44B5-A5CD-8AD543A689EF}" type="sibTrans" cxnId="{E2D123E8-B263-43D7-A514-AB769B53F2DD}">
      <dgm:prSet/>
      <dgm:spPr/>
      <dgm:t>
        <a:bodyPr/>
        <a:lstStyle/>
        <a:p>
          <a:endParaRPr lang="tr-TR"/>
        </a:p>
      </dgm:t>
    </dgm:pt>
    <dgm:pt modelId="{D18FCB20-CA5D-4061-9749-33DDDE5A65BE}" type="pres">
      <dgm:prSet presAssocID="{5C8EF3B8-550E-4936-BA7D-A4F1DE860EDA}" presName="Name0" presStyleCnt="0">
        <dgm:presLayoutVars>
          <dgm:dir/>
          <dgm:animLvl val="lvl"/>
          <dgm:resizeHandles val="exact"/>
        </dgm:presLayoutVars>
      </dgm:prSet>
      <dgm:spPr/>
      <dgm:t>
        <a:bodyPr/>
        <a:lstStyle/>
        <a:p>
          <a:endParaRPr lang="tr-TR"/>
        </a:p>
      </dgm:t>
    </dgm:pt>
    <dgm:pt modelId="{22FEF89D-4C4D-421D-95BD-1365E1CC6DB4}" type="pres">
      <dgm:prSet presAssocID="{5C8EF3B8-550E-4936-BA7D-A4F1DE860EDA}" presName="tSp" presStyleCnt="0"/>
      <dgm:spPr/>
      <dgm:t>
        <a:bodyPr/>
        <a:lstStyle/>
        <a:p>
          <a:endParaRPr lang="en-US"/>
        </a:p>
      </dgm:t>
    </dgm:pt>
    <dgm:pt modelId="{48E27CD5-815C-46F5-9D37-A16201CD1022}" type="pres">
      <dgm:prSet presAssocID="{5C8EF3B8-550E-4936-BA7D-A4F1DE860EDA}" presName="bSp" presStyleCnt="0"/>
      <dgm:spPr/>
      <dgm:t>
        <a:bodyPr/>
        <a:lstStyle/>
        <a:p>
          <a:endParaRPr lang="en-US"/>
        </a:p>
      </dgm:t>
    </dgm:pt>
    <dgm:pt modelId="{9AD73D4B-44F2-48DA-A855-37AC178384E1}" type="pres">
      <dgm:prSet presAssocID="{5C8EF3B8-550E-4936-BA7D-A4F1DE860EDA}" presName="process" presStyleCnt="0"/>
      <dgm:spPr/>
      <dgm:t>
        <a:bodyPr/>
        <a:lstStyle/>
        <a:p>
          <a:endParaRPr lang="en-US"/>
        </a:p>
      </dgm:t>
    </dgm:pt>
    <dgm:pt modelId="{5F0F847F-9CC5-41D0-831C-42C463B411B9}" type="pres">
      <dgm:prSet presAssocID="{ACEDCBC8-4CC7-4F47-A956-16962F6307BB}" presName="composite1" presStyleCnt="0"/>
      <dgm:spPr/>
      <dgm:t>
        <a:bodyPr/>
        <a:lstStyle/>
        <a:p>
          <a:endParaRPr lang="en-US"/>
        </a:p>
      </dgm:t>
    </dgm:pt>
    <dgm:pt modelId="{03915A77-8821-468A-8127-67B63F128E9B}" type="pres">
      <dgm:prSet presAssocID="{ACEDCBC8-4CC7-4F47-A956-16962F6307BB}" presName="dummyNode1" presStyleLbl="node1" presStyleIdx="0" presStyleCnt="3"/>
      <dgm:spPr/>
      <dgm:t>
        <a:bodyPr/>
        <a:lstStyle/>
        <a:p>
          <a:endParaRPr lang="en-US"/>
        </a:p>
      </dgm:t>
    </dgm:pt>
    <dgm:pt modelId="{CA11D3BC-65F3-4781-9FB2-67D7FD62FE76}" type="pres">
      <dgm:prSet presAssocID="{ACEDCBC8-4CC7-4F47-A956-16962F6307BB}" presName="childNode1" presStyleLbl="bgAcc1" presStyleIdx="0" presStyleCnt="3" custScaleY="123889">
        <dgm:presLayoutVars>
          <dgm:bulletEnabled val="1"/>
        </dgm:presLayoutVars>
      </dgm:prSet>
      <dgm:spPr/>
      <dgm:t>
        <a:bodyPr/>
        <a:lstStyle/>
        <a:p>
          <a:endParaRPr lang="tr-TR"/>
        </a:p>
      </dgm:t>
    </dgm:pt>
    <dgm:pt modelId="{E94126FD-293A-40CB-82B9-23C934E09607}" type="pres">
      <dgm:prSet presAssocID="{ACEDCBC8-4CC7-4F47-A956-16962F6307BB}" presName="childNode1tx" presStyleLbl="bgAcc1" presStyleIdx="0" presStyleCnt="3">
        <dgm:presLayoutVars>
          <dgm:bulletEnabled val="1"/>
        </dgm:presLayoutVars>
      </dgm:prSet>
      <dgm:spPr/>
      <dgm:t>
        <a:bodyPr/>
        <a:lstStyle/>
        <a:p>
          <a:endParaRPr lang="tr-TR"/>
        </a:p>
      </dgm:t>
    </dgm:pt>
    <dgm:pt modelId="{60B73D07-3111-4DFA-B42D-502E0FBAB671}" type="pres">
      <dgm:prSet presAssocID="{ACEDCBC8-4CC7-4F47-A956-16962F6307BB}" presName="parentNode1" presStyleLbl="node1" presStyleIdx="0" presStyleCnt="3" custLinFactNeighborX="-385" custLinFactNeighborY="17750">
        <dgm:presLayoutVars>
          <dgm:chMax val="1"/>
          <dgm:bulletEnabled val="1"/>
        </dgm:presLayoutVars>
      </dgm:prSet>
      <dgm:spPr/>
      <dgm:t>
        <a:bodyPr/>
        <a:lstStyle/>
        <a:p>
          <a:endParaRPr lang="tr-TR"/>
        </a:p>
      </dgm:t>
    </dgm:pt>
    <dgm:pt modelId="{21C16CB2-44A9-4C27-84FB-4D19FE61452F}" type="pres">
      <dgm:prSet presAssocID="{ACEDCBC8-4CC7-4F47-A956-16962F6307BB}" presName="connSite1" presStyleCnt="0"/>
      <dgm:spPr/>
      <dgm:t>
        <a:bodyPr/>
        <a:lstStyle/>
        <a:p>
          <a:endParaRPr lang="en-US"/>
        </a:p>
      </dgm:t>
    </dgm:pt>
    <dgm:pt modelId="{6847B31F-88DA-4814-915F-4BB9A4BF29CD}" type="pres">
      <dgm:prSet presAssocID="{FE2551B2-28AC-4699-A190-D693624C8A1E}" presName="Name9" presStyleLbl="sibTrans2D1" presStyleIdx="0" presStyleCnt="2" custLinFactNeighborX="739" custLinFactNeighborY="-7778"/>
      <dgm:spPr/>
      <dgm:t>
        <a:bodyPr/>
        <a:lstStyle/>
        <a:p>
          <a:endParaRPr lang="tr-TR"/>
        </a:p>
      </dgm:t>
    </dgm:pt>
    <dgm:pt modelId="{596F35B5-1A16-4C1A-B3AC-53E4FADEB3B6}" type="pres">
      <dgm:prSet presAssocID="{85C16D6B-1668-4CD6-A9F2-C0DE97C5C169}" presName="composite2" presStyleCnt="0"/>
      <dgm:spPr/>
      <dgm:t>
        <a:bodyPr/>
        <a:lstStyle/>
        <a:p>
          <a:endParaRPr lang="en-US"/>
        </a:p>
      </dgm:t>
    </dgm:pt>
    <dgm:pt modelId="{338200C8-813B-41E0-ADCA-576F43A27212}" type="pres">
      <dgm:prSet presAssocID="{85C16D6B-1668-4CD6-A9F2-C0DE97C5C169}" presName="dummyNode2" presStyleLbl="node1" presStyleIdx="0" presStyleCnt="3"/>
      <dgm:spPr/>
      <dgm:t>
        <a:bodyPr/>
        <a:lstStyle/>
        <a:p>
          <a:endParaRPr lang="en-US"/>
        </a:p>
      </dgm:t>
    </dgm:pt>
    <dgm:pt modelId="{556D5BDD-A29B-4EC8-88C0-2823A8C5A78A}" type="pres">
      <dgm:prSet presAssocID="{85C16D6B-1668-4CD6-A9F2-C0DE97C5C169}" presName="childNode2" presStyleLbl="bgAcc1" presStyleIdx="1" presStyleCnt="3" custScaleY="123889">
        <dgm:presLayoutVars>
          <dgm:bulletEnabled val="1"/>
        </dgm:presLayoutVars>
      </dgm:prSet>
      <dgm:spPr/>
      <dgm:t>
        <a:bodyPr/>
        <a:lstStyle/>
        <a:p>
          <a:endParaRPr lang="tr-TR"/>
        </a:p>
      </dgm:t>
    </dgm:pt>
    <dgm:pt modelId="{D6CCE71D-7BE0-4D6F-AF48-EE1B27C7D5B8}" type="pres">
      <dgm:prSet presAssocID="{85C16D6B-1668-4CD6-A9F2-C0DE97C5C169}" presName="childNode2tx" presStyleLbl="bgAcc1" presStyleIdx="1" presStyleCnt="3">
        <dgm:presLayoutVars>
          <dgm:bulletEnabled val="1"/>
        </dgm:presLayoutVars>
      </dgm:prSet>
      <dgm:spPr/>
      <dgm:t>
        <a:bodyPr/>
        <a:lstStyle/>
        <a:p>
          <a:endParaRPr lang="tr-TR"/>
        </a:p>
      </dgm:t>
    </dgm:pt>
    <dgm:pt modelId="{B0E7640A-570E-4593-864F-CB2BB3D1FE84}" type="pres">
      <dgm:prSet presAssocID="{85C16D6B-1668-4CD6-A9F2-C0DE97C5C169}" presName="parentNode2" presStyleLbl="node1" presStyleIdx="1" presStyleCnt="3" custLinFactNeighborX="1335" custLinFactNeighborY="-10721">
        <dgm:presLayoutVars>
          <dgm:chMax val="0"/>
          <dgm:bulletEnabled val="1"/>
        </dgm:presLayoutVars>
      </dgm:prSet>
      <dgm:spPr/>
      <dgm:t>
        <a:bodyPr/>
        <a:lstStyle/>
        <a:p>
          <a:endParaRPr lang="tr-TR"/>
        </a:p>
      </dgm:t>
    </dgm:pt>
    <dgm:pt modelId="{98932C64-65D7-4B6D-AF3B-A637880AC944}" type="pres">
      <dgm:prSet presAssocID="{85C16D6B-1668-4CD6-A9F2-C0DE97C5C169}" presName="connSite2" presStyleCnt="0"/>
      <dgm:spPr/>
      <dgm:t>
        <a:bodyPr/>
        <a:lstStyle/>
        <a:p>
          <a:endParaRPr lang="en-US"/>
        </a:p>
      </dgm:t>
    </dgm:pt>
    <dgm:pt modelId="{8EE8AF71-0E76-4E0F-A577-3B0A3B82FC3C}" type="pres">
      <dgm:prSet presAssocID="{738E3761-7101-4CF6-8F48-B225A5523184}" presName="Name18" presStyleLbl="sibTrans2D1" presStyleIdx="1" presStyleCnt="2" custLinFactNeighborX="1008" custLinFactNeighborY="5748"/>
      <dgm:spPr/>
      <dgm:t>
        <a:bodyPr/>
        <a:lstStyle/>
        <a:p>
          <a:endParaRPr lang="tr-TR"/>
        </a:p>
      </dgm:t>
    </dgm:pt>
    <dgm:pt modelId="{F39A6DB4-1732-4FE9-9220-764DB25D3C2C}" type="pres">
      <dgm:prSet presAssocID="{D1BB3930-C9D0-44A3-B3C0-978500729B52}" presName="composite1" presStyleCnt="0"/>
      <dgm:spPr/>
      <dgm:t>
        <a:bodyPr/>
        <a:lstStyle/>
        <a:p>
          <a:endParaRPr lang="en-US"/>
        </a:p>
      </dgm:t>
    </dgm:pt>
    <dgm:pt modelId="{4A877627-050F-40E6-BC19-393F459E14A5}" type="pres">
      <dgm:prSet presAssocID="{D1BB3930-C9D0-44A3-B3C0-978500729B52}" presName="dummyNode1" presStyleLbl="node1" presStyleIdx="1" presStyleCnt="3"/>
      <dgm:spPr/>
      <dgm:t>
        <a:bodyPr/>
        <a:lstStyle/>
        <a:p>
          <a:endParaRPr lang="en-US"/>
        </a:p>
      </dgm:t>
    </dgm:pt>
    <dgm:pt modelId="{0C616B6F-708B-4148-B69C-5D4B2533A3A2}" type="pres">
      <dgm:prSet presAssocID="{D1BB3930-C9D0-44A3-B3C0-978500729B52}" presName="childNode1" presStyleLbl="bgAcc1" presStyleIdx="2" presStyleCnt="3" custScaleY="123889">
        <dgm:presLayoutVars>
          <dgm:bulletEnabled val="1"/>
        </dgm:presLayoutVars>
      </dgm:prSet>
      <dgm:spPr/>
      <dgm:t>
        <a:bodyPr/>
        <a:lstStyle/>
        <a:p>
          <a:endParaRPr lang="tr-TR"/>
        </a:p>
      </dgm:t>
    </dgm:pt>
    <dgm:pt modelId="{2856C060-8F81-4241-A5D6-78A4C9F6F20C}" type="pres">
      <dgm:prSet presAssocID="{D1BB3930-C9D0-44A3-B3C0-978500729B52}" presName="childNode1tx" presStyleLbl="bgAcc1" presStyleIdx="2" presStyleCnt="3">
        <dgm:presLayoutVars>
          <dgm:bulletEnabled val="1"/>
        </dgm:presLayoutVars>
      </dgm:prSet>
      <dgm:spPr/>
      <dgm:t>
        <a:bodyPr/>
        <a:lstStyle/>
        <a:p>
          <a:endParaRPr lang="tr-TR"/>
        </a:p>
      </dgm:t>
    </dgm:pt>
    <dgm:pt modelId="{B27D3FEF-9734-4337-9D29-A4425861C052}" type="pres">
      <dgm:prSet presAssocID="{D1BB3930-C9D0-44A3-B3C0-978500729B52}" presName="parentNode1" presStyleLbl="node1" presStyleIdx="2" presStyleCnt="3" custLinFactNeighborY="41859">
        <dgm:presLayoutVars>
          <dgm:chMax val="1"/>
          <dgm:bulletEnabled val="1"/>
        </dgm:presLayoutVars>
      </dgm:prSet>
      <dgm:spPr/>
      <dgm:t>
        <a:bodyPr/>
        <a:lstStyle/>
        <a:p>
          <a:endParaRPr lang="tr-TR"/>
        </a:p>
      </dgm:t>
    </dgm:pt>
    <dgm:pt modelId="{B6853274-774D-42A6-A702-3C62C13F80D7}" type="pres">
      <dgm:prSet presAssocID="{D1BB3930-C9D0-44A3-B3C0-978500729B52}" presName="connSite1" presStyleCnt="0"/>
      <dgm:spPr/>
      <dgm:t>
        <a:bodyPr/>
        <a:lstStyle/>
        <a:p>
          <a:endParaRPr lang="en-US"/>
        </a:p>
      </dgm:t>
    </dgm:pt>
  </dgm:ptLst>
  <dgm:cxnLst>
    <dgm:cxn modelId="{DF2A97B9-0A17-4F1B-9454-A31B54D597FC}" type="presOf" srcId="{C3B76DF2-7237-49C3-938A-1CEB40B3FCD3}" destId="{E94126FD-293A-40CB-82B9-23C934E09607}" srcOrd="1" destOrd="0" presId="urn:microsoft.com/office/officeart/2005/8/layout/hProcess4"/>
    <dgm:cxn modelId="{72369A60-4F6A-44BE-9ED4-5C3893F8DF6B}" srcId="{D1BB3930-C9D0-44A3-B3C0-978500729B52}" destId="{A1002E27-9469-4C9A-8EBE-026C1ACE34DE}" srcOrd="2" destOrd="0" parTransId="{236A540E-89FF-43E8-8C01-346A54AD567B}" sibTransId="{5F1071AC-B3F6-4F5B-8EAC-FE45418A0F2F}"/>
    <dgm:cxn modelId="{99AB166C-72F0-4F6E-B5B8-78A97D49F949}" srcId="{D1BB3930-C9D0-44A3-B3C0-978500729B52}" destId="{0CC477BE-13B4-4E2A-8C10-F07C6BA4A25F}" srcOrd="4" destOrd="0" parTransId="{7D54BDC0-CCB6-4875-B125-18073C14CF5C}" sibTransId="{E2695568-19A8-4EFB-B051-154E8C286663}"/>
    <dgm:cxn modelId="{503D413A-9617-41CD-AB93-F2BC2EA10C59}" srcId="{5C8EF3B8-550E-4936-BA7D-A4F1DE860EDA}" destId="{D1BB3930-C9D0-44A3-B3C0-978500729B52}" srcOrd="2" destOrd="0" parTransId="{F13529A0-4BD1-47B9-A83E-9658863FFCB5}" sibTransId="{295DF534-15CD-41D1-B3C7-0E9FA142AE82}"/>
    <dgm:cxn modelId="{63FEEA80-C569-4A84-AD77-96D9616604F1}" type="presOf" srcId="{5C8EF3B8-550E-4936-BA7D-A4F1DE860EDA}" destId="{D18FCB20-CA5D-4061-9749-33DDDE5A65BE}" srcOrd="0" destOrd="0" presId="urn:microsoft.com/office/officeart/2005/8/layout/hProcess4"/>
    <dgm:cxn modelId="{A159FFF9-C515-4A7A-8DEF-6CF812259B7E}" type="presOf" srcId="{71C7E587-3F5D-4352-A9D3-69B844C35DF0}" destId="{2856C060-8F81-4241-A5D6-78A4C9F6F20C}" srcOrd="1" destOrd="3" presId="urn:microsoft.com/office/officeart/2005/8/layout/hProcess4"/>
    <dgm:cxn modelId="{17E0FCAA-76FA-4AB6-8DED-F30A8499B46D}" type="presOf" srcId="{3A9180BD-C029-4939-A4F1-FA278E2BF6EB}" destId="{556D5BDD-A29B-4EC8-88C0-2823A8C5A78A}" srcOrd="0" destOrd="0" presId="urn:microsoft.com/office/officeart/2005/8/layout/hProcess4"/>
    <dgm:cxn modelId="{8BE17948-8C96-4380-B4EE-4DA15F10BE54}" type="presOf" srcId="{A1002E27-9469-4C9A-8EBE-026C1ACE34DE}" destId="{0C616B6F-708B-4148-B69C-5D4B2533A3A2}" srcOrd="0" destOrd="2" presId="urn:microsoft.com/office/officeart/2005/8/layout/hProcess4"/>
    <dgm:cxn modelId="{F80973C5-4087-44DC-B43D-710CF0F42CA6}" srcId="{D1BB3930-C9D0-44A3-B3C0-978500729B52}" destId="{71C7E587-3F5D-4352-A9D3-69B844C35DF0}" srcOrd="3" destOrd="0" parTransId="{1EF93606-82E8-4A35-BA7C-B0414945DBDA}" sibTransId="{FD4318C6-F957-4288-B3B6-8ED0BB04F66E}"/>
    <dgm:cxn modelId="{79BFCC45-A8B6-4436-804C-5C2F12FE13FE}" srcId="{85C16D6B-1668-4CD6-A9F2-C0DE97C5C169}" destId="{3A9180BD-C029-4939-A4F1-FA278E2BF6EB}" srcOrd="0" destOrd="0" parTransId="{1BD2633C-D5D4-4E39-8F16-E50E886793DD}" sibTransId="{BBB08DAF-E7B7-4443-B9D8-0A23E431D043}"/>
    <dgm:cxn modelId="{C4B3F448-42B3-46E5-B924-AEBA6C17D908}" srcId="{ACEDCBC8-4CC7-4F47-A956-16962F6307BB}" destId="{E3FD1562-753C-45DB-8491-29800601BFA4}" srcOrd="2" destOrd="0" parTransId="{A052CC72-748F-4C50-A5AD-C34D5B80399B}" sibTransId="{F7B2CF91-DBF4-4EFE-9542-D6DFE6FE845C}"/>
    <dgm:cxn modelId="{970A61D2-B749-4238-8324-4EA07E8F0259}" type="presOf" srcId="{B5B540BF-85DE-4ED7-9535-4BA5C95C19C0}" destId="{E94126FD-293A-40CB-82B9-23C934E09607}" srcOrd="1" destOrd="1" presId="urn:microsoft.com/office/officeart/2005/8/layout/hProcess4"/>
    <dgm:cxn modelId="{CE9EFBB2-76B2-4DA6-9623-5E19C8A1DF05}" type="presOf" srcId="{A1002E27-9469-4C9A-8EBE-026C1ACE34DE}" destId="{2856C060-8F81-4241-A5D6-78A4C9F6F20C}" srcOrd="1" destOrd="2" presId="urn:microsoft.com/office/officeart/2005/8/layout/hProcess4"/>
    <dgm:cxn modelId="{1C38876B-3FD1-43EF-B855-5C2CC4F924A7}" type="presOf" srcId="{738E3761-7101-4CF6-8F48-B225A5523184}" destId="{8EE8AF71-0E76-4E0F-A577-3B0A3B82FC3C}" srcOrd="0" destOrd="0" presId="urn:microsoft.com/office/officeart/2005/8/layout/hProcess4"/>
    <dgm:cxn modelId="{78426F21-A8C4-4D91-A8E4-9CD26047CF83}" type="presOf" srcId="{B5B540BF-85DE-4ED7-9535-4BA5C95C19C0}" destId="{CA11D3BC-65F3-4781-9FB2-67D7FD62FE76}" srcOrd="0" destOrd="1" presId="urn:microsoft.com/office/officeart/2005/8/layout/hProcess4"/>
    <dgm:cxn modelId="{B4B4303F-0534-4661-B8E2-08EF49278315}" type="presOf" srcId="{A4CB252E-1DE7-41EE-8A27-7CF67DBE44B8}" destId="{2856C060-8F81-4241-A5D6-78A4C9F6F20C}" srcOrd="1" destOrd="0" presId="urn:microsoft.com/office/officeart/2005/8/layout/hProcess4"/>
    <dgm:cxn modelId="{D50FAB65-4680-4EA2-99CB-DEB16A003C71}" type="presOf" srcId="{FE2551B2-28AC-4699-A190-D693624C8A1E}" destId="{6847B31F-88DA-4814-915F-4BB9A4BF29CD}" srcOrd="0" destOrd="0" presId="urn:microsoft.com/office/officeart/2005/8/layout/hProcess4"/>
    <dgm:cxn modelId="{4411662A-18C1-4E80-B4AF-CFD97527D415}" type="presOf" srcId="{3A9180BD-C029-4939-A4F1-FA278E2BF6EB}" destId="{D6CCE71D-7BE0-4D6F-AF48-EE1B27C7D5B8}" srcOrd="1" destOrd="0" presId="urn:microsoft.com/office/officeart/2005/8/layout/hProcess4"/>
    <dgm:cxn modelId="{BBD118B2-56B7-41CF-8E55-D45694456D00}" type="presOf" srcId="{85C16D6B-1668-4CD6-A9F2-C0DE97C5C169}" destId="{B0E7640A-570E-4593-864F-CB2BB3D1FE84}" srcOrd="0" destOrd="0" presId="urn:microsoft.com/office/officeart/2005/8/layout/hProcess4"/>
    <dgm:cxn modelId="{6CE665FA-5548-4AC0-8BFF-D59CEEDF8A13}" type="presOf" srcId="{D1BB3930-C9D0-44A3-B3C0-978500729B52}" destId="{B27D3FEF-9734-4337-9D29-A4425861C052}" srcOrd="0" destOrd="0" presId="urn:microsoft.com/office/officeart/2005/8/layout/hProcess4"/>
    <dgm:cxn modelId="{1E8D1B85-F176-4BC4-95C7-8E7730A85743}" type="presOf" srcId="{E3FD1562-753C-45DB-8491-29800601BFA4}" destId="{CA11D3BC-65F3-4781-9FB2-67D7FD62FE76}" srcOrd="0" destOrd="2" presId="urn:microsoft.com/office/officeart/2005/8/layout/hProcess4"/>
    <dgm:cxn modelId="{DC9DA5F2-9EDE-408E-8C76-B7CA8FBEEA8B}" type="presOf" srcId="{A4CB252E-1DE7-41EE-8A27-7CF67DBE44B8}" destId="{0C616B6F-708B-4148-B69C-5D4B2533A3A2}" srcOrd="0" destOrd="0" presId="urn:microsoft.com/office/officeart/2005/8/layout/hProcess4"/>
    <dgm:cxn modelId="{7CDC514D-9086-4830-9E0E-1F0C785396CE}" type="presOf" srcId="{A9AAF3F8-750E-4523-9FDB-C9E230EDEDAB}" destId="{0C616B6F-708B-4148-B69C-5D4B2533A3A2}" srcOrd="0" destOrd="1" presId="urn:microsoft.com/office/officeart/2005/8/layout/hProcess4"/>
    <dgm:cxn modelId="{8D913A5C-490D-4DBD-8142-52802A4EC62D}" type="presOf" srcId="{C3B76DF2-7237-49C3-938A-1CEB40B3FCD3}" destId="{CA11D3BC-65F3-4781-9FB2-67D7FD62FE76}" srcOrd="0" destOrd="0" presId="urn:microsoft.com/office/officeart/2005/8/layout/hProcess4"/>
    <dgm:cxn modelId="{909DC5E1-CCB7-4F6C-911D-2AC76943A100}" type="presOf" srcId="{A9AAF3F8-750E-4523-9FDB-C9E230EDEDAB}" destId="{2856C060-8F81-4241-A5D6-78A4C9F6F20C}" srcOrd="1" destOrd="1" presId="urn:microsoft.com/office/officeart/2005/8/layout/hProcess4"/>
    <dgm:cxn modelId="{ECE65A35-8987-4004-815F-6DDC1A044AD0}" srcId="{ACEDCBC8-4CC7-4F47-A956-16962F6307BB}" destId="{C3B76DF2-7237-49C3-938A-1CEB40B3FCD3}" srcOrd="0" destOrd="0" parTransId="{369F95F6-163A-4A22-900F-8B9D4BAAB636}" sibTransId="{B60B85D6-50CC-426F-9A93-3E92E4DFEEF5}"/>
    <dgm:cxn modelId="{EA74364B-AAF3-4C5A-AE7E-B2A8692A4D99}" type="presOf" srcId="{71C7E587-3F5D-4352-A9D3-69B844C35DF0}" destId="{0C616B6F-708B-4148-B69C-5D4B2533A3A2}" srcOrd="0" destOrd="3" presId="urn:microsoft.com/office/officeart/2005/8/layout/hProcess4"/>
    <dgm:cxn modelId="{6163F502-A0B5-4CE0-B57A-2575DE6F348A}" type="presOf" srcId="{E3FD1562-753C-45DB-8491-29800601BFA4}" destId="{E94126FD-293A-40CB-82B9-23C934E09607}" srcOrd="1" destOrd="2" presId="urn:microsoft.com/office/officeart/2005/8/layout/hProcess4"/>
    <dgm:cxn modelId="{CC451146-F17A-43CD-9B2A-2B00F9249BEA}" srcId="{D1BB3930-C9D0-44A3-B3C0-978500729B52}" destId="{A4CB252E-1DE7-41EE-8A27-7CF67DBE44B8}" srcOrd="0" destOrd="0" parTransId="{4865702C-2709-4FB5-8F09-D644B52DCD90}" sibTransId="{506C04D1-6E30-4C73-9530-27A3AF58E0A0}"/>
    <dgm:cxn modelId="{FCD910DE-4E2C-4186-85FC-4C31237C6B5C}" type="presOf" srcId="{0CC477BE-13B4-4E2A-8C10-F07C6BA4A25F}" destId="{0C616B6F-708B-4148-B69C-5D4B2533A3A2}" srcOrd="0" destOrd="4" presId="urn:microsoft.com/office/officeart/2005/8/layout/hProcess4"/>
    <dgm:cxn modelId="{E2D123E8-B263-43D7-A514-AB769B53F2DD}" srcId="{D1BB3930-C9D0-44A3-B3C0-978500729B52}" destId="{A9AAF3F8-750E-4523-9FDB-C9E230EDEDAB}" srcOrd="1" destOrd="0" parTransId="{6E749450-3C09-49C5-831A-00EA9FC607D1}" sibTransId="{94F2DCFA-D480-44B5-A5CD-8AD543A689EF}"/>
    <dgm:cxn modelId="{DFF42856-3F3A-4925-ACB9-E83291710538}" srcId="{ACEDCBC8-4CC7-4F47-A956-16962F6307BB}" destId="{B5B540BF-85DE-4ED7-9535-4BA5C95C19C0}" srcOrd="1" destOrd="0" parTransId="{FAF19C3C-154B-48D6-9364-BE54B7B8CAE5}" sibTransId="{6556FA84-6B1F-415D-8366-C9C731300073}"/>
    <dgm:cxn modelId="{5B832A74-26D8-493E-BDC4-31D3C7100E2A}" type="presOf" srcId="{0CC477BE-13B4-4E2A-8C10-F07C6BA4A25F}" destId="{2856C060-8F81-4241-A5D6-78A4C9F6F20C}" srcOrd="1" destOrd="4" presId="urn:microsoft.com/office/officeart/2005/8/layout/hProcess4"/>
    <dgm:cxn modelId="{B7000D72-C42B-461B-A344-9D5BD71C7115}" srcId="{5C8EF3B8-550E-4936-BA7D-A4F1DE860EDA}" destId="{ACEDCBC8-4CC7-4F47-A956-16962F6307BB}" srcOrd="0" destOrd="0" parTransId="{C8F282A5-A25B-4FDE-BCDC-BB5515F289AC}" sibTransId="{FE2551B2-28AC-4699-A190-D693624C8A1E}"/>
    <dgm:cxn modelId="{60DB63A6-E308-4655-90F7-79400D21D4F8}" srcId="{5C8EF3B8-550E-4936-BA7D-A4F1DE860EDA}" destId="{85C16D6B-1668-4CD6-A9F2-C0DE97C5C169}" srcOrd="1" destOrd="0" parTransId="{1AD9AFA4-E9B2-4502-B0CE-862D2AE73F54}" sibTransId="{738E3761-7101-4CF6-8F48-B225A5523184}"/>
    <dgm:cxn modelId="{FC06EDA6-FCE3-444C-8371-CDDFBB17FA1E}" type="presOf" srcId="{ACEDCBC8-4CC7-4F47-A956-16962F6307BB}" destId="{60B73D07-3111-4DFA-B42D-502E0FBAB671}" srcOrd="0" destOrd="0" presId="urn:microsoft.com/office/officeart/2005/8/layout/hProcess4"/>
    <dgm:cxn modelId="{F0D337BB-3E0E-4125-8B7B-31188084D8CF}" type="presParOf" srcId="{D18FCB20-CA5D-4061-9749-33DDDE5A65BE}" destId="{22FEF89D-4C4D-421D-95BD-1365E1CC6DB4}" srcOrd="0" destOrd="0" presId="urn:microsoft.com/office/officeart/2005/8/layout/hProcess4"/>
    <dgm:cxn modelId="{38FF3604-5CCF-45D8-B60C-88230E7BB3E7}" type="presParOf" srcId="{D18FCB20-CA5D-4061-9749-33DDDE5A65BE}" destId="{48E27CD5-815C-46F5-9D37-A16201CD1022}" srcOrd="1" destOrd="0" presId="urn:microsoft.com/office/officeart/2005/8/layout/hProcess4"/>
    <dgm:cxn modelId="{1B044EB3-64F7-42AF-96CB-4FCFB2B60775}" type="presParOf" srcId="{D18FCB20-CA5D-4061-9749-33DDDE5A65BE}" destId="{9AD73D4B-44F2-48DA-A855-37AC178384E1}" srcOrd="2" destOrd="0" presId="urn:microsoft.com/office/officeart/2005/8/layout/hProcess4"/>
    <dgm:cxn modelId="{4B627A24-4EE7-4297-A40A-E515BAE0E1AA}" type="presParOf" srcId="{9AD73D4B-44F2-48DA-A855-37AC178384E1}" destId="{5F0F847F-9CC5-41D0-831C-42C463B411B9}" srcOrd="0" destOrd="0" presId="urn:microsoft.com/office/officeart/2005/8/layout/hProcess4"/>
    <dgm:cxn modelId="{0D74E1A4-48C9-41BF-A7BA-60931D0C1E0A}" type="presParOf" srcId="{5F0F847F-9CC5-41D0-831C-42C463B411B9}" destId="{03915A77-8821-468A-8127-67B63F128E9B}" srcOrd="0" destOrd="0" presId="urn:microsoft.com/office/officeart/2005/8/layout/hProcess4"/>
    <dgm:cxn modelId="{5EC330E6-7437-4BF6-B3FE-61AC22CCD44A}" type="presParOf" srcId="{5F0F847F-9CC5-41D0-831C-42C463B411B9}" destId="{CA11D3BC-65F3-4781-9FB2-67D7FD62FE76}" srcOrd="1" destOrd="0" presId="urn:microsoft.com/office/officeart/2005/8/layout/hProcess4"/>
    <dgm:cxn modelId="{382EBA96-3EFC-4C02-B7B5-8448F4FE9CF8}" type="presParOf" srcId="{5F0F847F-9CC5-41D0-831C-42C463B411B9}" destId="{E94126FD-293A-40CB-82B9-23C934E09607}" srcOrd="2" destOrd="0" presId="urn:microsoft.com/office/officeart/2005/8/layout/hProcess4"/>
    <dgm:cxn modelId="{F30F4F2A-E742-45A5-9545-12FE658D0D52}" type="presParOf" srcId="{5F0F847F-9CC5-41D0-831C-42C463B411B9}" destId="{60B73D07-3111-4DFA-B42D-502E0FBAB671}" srcOrd="3" destOrd="0" presId="urn:microsoft.com/office/officeart/2005/8/layout/hProcess4"/>
    <dgm:cxn modelId="{A5839A9D-A4D2-4CCF-9366-5B9E9139757E}" type="presParOf" srcId="{5F0F847F-9CC5-41D0-831C-42C463B411B9}" destId="{21C16CB2-44A9-4C27-84FB-4D19FE61452F}" srcOrd="4" destOrd="0" presId="urn:microsoft.com/office/officeart/2005/8/layout/hProcess4"/>
    <dgm:cxn modelId="{AD345917-FA28-49A7-BB52-8582D6F73677}" type="presParOf" srcId="{9AD73D4B-44F2-48DA-A855-37AC178384E1}" destId="{6847B31F-88DA-4814-915F-4BB9A4BF29CD}" srcOrd="1" destOrd="0" presId="urn:microsoft.com/office/officeart/2005/8/layout/hProcess4"/>
    <dgm:cxn modelId="{91D492A3-C525-4EED-9814-F96BAF9EB586}" type="presParOf" srcId="{9AD73D4B-44F2-48DA-A855-37AC178384E1}" destId="{596F35B5-1A16-4C1A-B3AC-53E4FADEB3B6}" srcOrd="2" destOrd="0" presId="urn:microsoft.com/office/officeart/2005/8/layout/hProcess4"/>
    <dgm:cxn modelId="{57D21E42-9050-4547-B4D0-2762BEC8E017}" type="presParOf" srcId="{596F35B5-1A16-4C1A-B3AC-53E4FADEB3B6}" destId="{338200C8-813B-41E0-ADCA-576F43A27212}" srcOrd="0" destOrd="0" presId="urn:microsoft.com/office/officeart/2005/8/layout/hProcess4"/>
    <dgm:cxn modelId="{EA78B4AD-45BA-4A8D-9085-2FD2565C624E}" type="presParOf" srcId="{596F35B5-1A16-4C1A-B3AC-53E4FADEB3B6}" destId="{556D5BDD-A29B-4EC8-88C0-2823A8C5A78A}" srcOrd="1" destOrd="0" presId="urn:microsoft.com/office/officeart/2005/8/layout/hProcess4"/>
    <dgm:cxn modelId="{F5031058-66A3-455B-93E5-D75EFB6B23BD}" type="presParOf" srcId="{596F35B5-1A16-4C1A-B3AC-53E4FADEB3B6}" destId="{D6CCE71D-7BE0-4D6F-AF48-EE1B27C7D5B8}" srcOrd="2" destOrd="0" presId="urn:microsoft.com/office/officeart/2005/8/layout/hProcess4"/>
    <dgm:cxn modelId="{C3563A38-BB72-4C3F-976C-74690A0343F0}" type="presParOf" srcId="{596F35B5-1A16-4C1A-B3AC-53E4FADEB3B6}" destId="{B0E7640A-570E-4593-864F-CB2BB3D1FE84}" srcOrd="3" destOrd="0" presId="urn:microsoft.com/office/officeart/2005/8/layout/hProcess4"/>
    <dgm:cxn modelId="{2F6F77AA-B899-4DEA-BD88-BAC74DD6F5B2}" type="presParOf" srcId="{596F35B5-1A16-4C1A-B3AC-53E4FADEB3B6}" destId="{98932C64-65D7-4B6D-AF3B-A637880AC944}" srcOrd="4" destOrd="0" presId="urn:microsoft.com/office/officeart/2005/8/layout/hProcess4"/>
    <dgm:cxn modelId="{01590F92-68AA-4806-BC34-31C3A070B5DD}" type="presParOf" srcId="{9AD73D4B-44F2-48DA-A855-37AC178384E1}" destId="{8EE8AF71-0E76-4E0F-A577-3B0A3B82FC3C}" srcOrd="3" destOrd="0" presId="urn:microsoft.com/office/officeart/2005/8/layout/hProcess4"/>
    <dgm:cxn modelId="{5BDE12A4-8BD9-4450-8D8B-FF0EF9EDC9E5}" type="presParOf" srcId="{9AD73D4B-44F2-48DA-A855-37AC178384E1}" destId="{F39A6DB4-1732-4FE9-9220-764DB25D3C2C}" srcOrd="4" destOrd="0" presId="urn:microsoft.com/office/officeart/2005/8/layout/hProcess4"/>
    <dgm:cxn modelId="{5CFA9DD7-DF6D-4590-853A-D47CF2597E46}" type="presParOf" srcId="{F39A6DB4-1732-4FE9-9220-764DB25D3C2C}" destId="{4A877627-050F-40E6-BC19-393F459E14A5}" srcOrd="0" destOrd="0" presId="urn:microsoft.com/office/officeart/2005/8/layout/hProcess4"/>
    <dgm:cxn modelId="{5F440605-682C-40B2-BB14-582FF6703820}" type="presParOf" srcId="{F39A6DB4-1732-4FE9-9220-764DB25D3C2C}" destId="{0C616B6F-708B-4148-B69C-5D4B2533A3A2}" srcOrd="1" destOrd="0" presId="urn:microsoft.com/office/officeart/2005/8/layout/hProcess4"/>
    <dgm:cxn modelId="{F2884623-8E63-495A-BB6D-406277C39784}" type="presParOf" srcId="{F39A6DB4-1732-4FE9-9220-764DB25D3C2C}" destId="{2856C060-8F81-4241-A5D6-78A4C9F6F20C}" srcOrd="2" destOrd="0" presId="urn:microsoft.com/office/officeart/2005/8/layout/hProcess4"/>
    <dgm:cxn modelId="{3F64120C-0FB9-45C3-A6BC-490E6A7A34F2}" type="presParOf" srcId="{F39A6DB4-1732-4FE9-9220-764DB25D3C2C}" destId="{B27D3FEF-9734-4337-9D29-A4425861C052}" srcOrd="3" destOrd="0" presId="urn:microsoft.com/office/officeart/2005/8/layout/hProcess4"/>
    <dgm:cxn modelId="{8A32C0AA-A883-4A70-85BB-BC7B32FB2833}" type="presParOf" srcId="{F39A6DB4-1732-4FE9-9220-764DB25D3C2C}" destId="{B6853274-774D-42A6-A702-3C62C13F80D7}"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2698CB3A-D7EC-4D1A-92D1-527F4E4B5181}" type="doc">
      <dgm:prSet loTypeId="urn:microsoft.com/office/officeart/2005/8/layout/arrow2" loCatId="process" qsTypeId="urn:microsoft.com/office/officeart/2005/8/quickstyle/3d3" qsCatId="3D" csTypeId="urn:microsoft.com/office/officeart/2005/8/colors/accent0_3" csCatId="mainScheme" phldr="1"/>
      <dgm:spPr/>
    </dgm:pt>
    <dgm:pt modelId="{17FFDE69-BF5F-4280-AB4B-30B708113253}">
      <dgm:prSet phldrT="[Metin]" custT="1"/>
      <dgm:spPr/>
      <dgm:t>
        <a:bodyPr/>
        <a:lstStyle/>
        <a:p>
          <a:r>
            <a:rPr lang="tr-TR" sz="1600" dirty="0" smtClean="0">
              <a:latin typeface="Calibri" pitchFamily="34" charset="0"/>
              <a:cs typeface="Calibri" pitchFamily="34" charset="0"/>
            </a:rPr>
            <a:t>Öğretim programları komisyonlarına seminer verilmesi ( 2 Grup) </a:t>
          </a:r>
          <a:endParaRPr lang="tr-TR" sz="1600" dirty="0">
            <a:latin typeface="Calibri" pitchFamily="34" charset="0"/>
            <a:cs typeface="Calibri" pitchFamily="34" charset="0"/>
          </a:endParaRPr>
        </a:p>
      </dgm:t>
    </dgm:pt>
    <dgm:pt modelId="{3937E8FA-8DA1-4507-BAF8-1CB7914801B1}" type="parTrans" cxnId="{6128EF98-9C3D-4440-BCC1-CFA17F4B9FC5}">
      <dgm:prSet/>
      <dgm:spPr/>
      <dgm:t>
        <a:bodyPr/>
        <a:lstStyle/>
        <a:p>
          <a:endParaRPr lang="tr-TR"/>
        </a:p>
      </dgm:t>
    </dgm:pt>
    <dgm:pt modelId="{AA2BA328-85F2-4310-A266-4817C4D0F77D}" type="sibTrans" cxnId="{6128EF98-9C3D-4440-BCC1-CFA17F4B9FC5}">
      <dgm:prSet/>
      <dgm:spPr/>
      <dgm:t>
        <a:bodyPr/>
        <a:lstStyle/>
        <a:p>
          <a:endParaRPr lang="tr-TR"/>
        </a:p>
      </dgm:t>
    </dgm:pt>
    <dgm:pt modelId="{A7ABA11B-CCEE-4908-A69B-4435D36B4AD3}">
      <dgm:prSet phldrT="[Metin]" custT="1"/>
      <dgm:spPr/>
      <dgm:t>
        <a:bodyPr/>
        <a:lstStyle/>
        <a:p>
          <a:r>
            <a:rPr lang="tr-TR" sz="1600" dirty="0" smtClean="0">
              <a:latin typeface="Calibri" pitchFamily="34" charset="0"/>
              <a:cs typeface="Calibri" pitchFamily="34" charset="0"/>
            </a:rPr>
            <a:t>Okul müdürlerine tanıtım seminerleri ( Yüz yüze ve uzaktan eğitim grupları)</a:t>
          </a:r>
          <a:endParaRPr lang="tr-TR" sz="1600" dirty="0">
            <a:latin typeface="Calibri" pitchFamily="34" charset="0"/>
            <a:cs typeface="Calibri" pitchFamily="34" charset="0"/>
          </a:endParaRPr>
        </a:p>
      </dgm:t>
    </dgm:pt>
    <dgm:pt modelId="{1D25D9EF-E7BF-4690-B2CB-6C27D037E0F3}" type="parTrans" cxnId="{741903A0-D545-43FB-BEB2-ABBA65B904B5}">
      <dgm:prSet/>
      <dgm:spPr/>
      <dgm:t>
        <a:bodyPr/>
        <a:lstStyle/>
        <a:p>
          <a:endParaRPr lang="tr-TR"/>
        </a:p>
      </dgm:t>
    </dgm:pt>
    <dgm:pt modelId="{3A9214C1-3117-4C83-AD05-999082644881}" type="sibTrans" cxnId="{741903A0-D545-43FB-BEB2-ABBA65B904B5}">
      <dgm:prSet/>
      <dgm:spPr/>
      <dgm:t>
        <a:bodyPr/>
        <a:lstStyle/>
        <a:p>
          <a:endParaRPr lang="tr-TR"/>
        </a:p>
      </dgm:t>
    </dgm:pt>
    <dgm:pt modelId="{F1FDC897-59E4-4EDD-A557-710E5ACB7A2C}">
      <dgm:prSet custT="1"/>
      <dgm:spPr/>
      <dgm:t>
        <a:bodyPr/>
        <a:lstStyle/>
        <a:p>
          <a:r>
            <a:rPr lang="tr-TR" sz="1600" dirty="0" smtClean="0">
              <a:latin typeface="Calibri" pitchFamily="34" charset="0"/>
              <a:cs typeface="Calibri" pitchFamily="34" charset="0"/>
            </a:rPr>
            <a:t>2011 Ek eğitim faaliyetleri ve 2012 yılı HİE faaliyetlerinin planlanması</a:t>
          </a:r>
          <a:endParaRPr lang="tr-TR" sz="1600" dirty="0">
            <a:latin typeface="Calibri" pitchFamily="34" charset="0"/>
            <a:cs typeface="Calibri" pitchFamily="34" charset="0"/>
          </a:endParaRPr>
        </a:p>
      </dgm:t>
    </dgm:pt>
    <dgm:pt modelId="{75F7B391-AFF6-4530-A77E-3731EE67AA74}" type="parTrans" cxnId="{BF73DF2E-FF36-4AE7-A164-7B4A24AA6FA8}">
      <dgm:prSet/>
      <dgm:spPr/>
      <dgm:t>
        <a:bodyPr/>
        <a:lstStyle/>
        <a:p>
          <a:endParaRPr lang="tr-TR"/>
        </a:p>
      </dgm:t>
    </dgm:pt>
    <dgm:pt modelId="{32E4BD96-7C24-4973-90BC-B362CEB5FFCE}" type="sibTrans" cxnId="{BF73DF2E-FF36-4AE7-A164-7B4A24AA6FA8}">
      <dgm:prSet/>
      <dgm:spPr/>
      <dgm:t>
        <a:bodyPr/>
        <a:lstStyle/>
        <a:p>
          <a:endParaRPr lang="tr-TR"/>
        </a:p>
      </dgm:t>
    </dgm:pt>
    <dgm:pt modelId="{FF3C706C-945F-4CB7-9794-2BDE9B82545A}">
      <dgm:prSet custT="1"/>
      <dgm:spPr/>
      <dgm:t>
        <a:bodyPr/>
        <a:lstStyle/>
        <a:p>
          <a:r>
            <a:rPr lang="tr-TR" sz="1600" dirty="0" smtClean="0">
              <a:latin typeface="Calibri" pitchFamily="34" charset="0"/>
              <a:cs typeface="Calibri" pitchFamily="34" charset="0"/>
            </a:rPr>
            <a:t>Eğitimlerin mahalli HİE kapsamında 2012 yılı planlamaları için resmi işlemler</a:t>
          </a:r>
          <a:endParaRPr lang="tr-TR" sz="1600" dirty="0">
            <a:latin typeface="Calibri" pitchFamily="34" charset="0"/>
            <a:cs typeface="Calibri" pitchFamily="34" charset="0"/>
          </a:endParaRPr>
        </a:p>
      </dgm:t>
    </dgm:pt>
    <dgm:pt modelId="{5C2DD162-DC09-4622-9389-7A0BD3722CCD}" type="parTrans" cxnId="{A8361E29-5B9A-476B-8D48-7F8A1424A688}">
      <dgm:prSet/>
      <dgm:spPr/>
      <dgm:t>
        <a:bodyPr/>
        <a:lstStyle/>
        <a:p>
          <a:endParaRPr lang="tr-TR"/>
        </a:p>
      </dgm:t>
    </dgm:pt>
    <dgm:pt modelId="{91C6E9D0-9840-4D3C-B701-862347446FAA}" type="sibTrans" cxnId="{A8361E29-5B9A-476B-8D48-7F8A1424A688}">
      <dgm:prSet/>
      <dgm:spPr/>
      <dgm:t>
        <a:bodyPr/>
        <a:lstStyle/>
        <a:p>
          <a:endParaRPr lang="tr-TR"/>
        </a:p>
      </dgm:t>
    </dgm:pt>
    <dgm:pt modelId="{0CD39D83-83AF-411B-B79E-77478F0D5B3C}" type="pres">
      <dgm:prSet presAssocID="{2698CB3A-D7EC-4D1A-92D1-527F4E4B5181}" presName="arrowDiagram" presStyleCnt="0">
        <dgm:presLayoutVars>
          <dgm:chMax val="5"/>
          <dgm:dir/>
          <dgm:resizeHandles val="exact"/>
        </dgm:presLayoutVars>
      </dgm:prSet>
      <dgm:spPr/>
    </dgm:pt>
    <dgm:pt modelId="{74C3E1BA-2C67-4FFB-B580-0962C3092E76}" type="pres">
      <dgm:prSet presAssocID="{2698CB3A-D7EC-4D1A-92D1-527F4E4B5181}" presName="arrow" presStyleLbl="bgShp" presStyleIdx="0" presStyleCnt="1" custLinFactNeighborX="-5296" custLinFactNeighborY="-10049"/>
      <dgm:spPr>
        <a:solidFill>
          <a:schemeClr val="accent3">
            <a:lumMod val="60000"/>
            <a:lumOff val="40000"/>
          </a:schemeClr>
        </a:solidFill>
      </dgm:spPr>
    </dgm:pt>
    <dgm:pt modelId="{4144C2CD-7919-4649-A62F-5B901FEC89AA}" type="pres">
      <dgm:prSet presAssocID="{2698CB3A-D7EC-4D1A-92D1-527F4E4B5181}" presName="arrowDiagram4" presStyleCnt="0"/>
      <dgm:spPr/>
    </dgm:pt>
    <dgm:pt modelId="{4437013B-B414-443E-B9F8-BA88A9C82768}" type="pres">
      <dgm:prSet presAssocID="{17FFDE69-BF5F-4280-AB4B-30B708113253}" presName="bullet4a" presStyleLbl="node1" presStyleIdx="0" presStyleCnt="4"/>
      <dgm:spPr/>
    </dgm:pt>
    <dgm:pt modelId="{DDB9C692-C122-4733-855B-F19CC00EC4E3}" type="pres">
      <dgm:prSet presAssocID="{17FFDE69-BF5F-4280-AB4B-30B708113253}" presName="textBox4a" presStyleLbl="revTx" presStyleIdx="0" presStyleCnt="4" custScaleX="170040" custLinFactNeighborX="5418" custLinFactNeighborY="14134">
        <dgm:presLayoutVars>
          <dgm:bulletEnabled val="1"/>
        </dgm:presLayoutVars>
      </dgm:prSet>
      <dgm:spPr/>
      <dgm:t>
        <a:bodyPr/>
        <a:lstStyle/>
        <a:p>
          <a:endParaRPr lang="tr-TR"/>
        </a:p>
      </dgm:t>
    </dgm:pt>
    <dgm:pt modelId="{DAB2E0D5-15DF-4BB9-A241-DA86B76B0B0B}" type="pres">
      <dgm:prSet presAssocID="{A7ABA11B-CCEE-4908-A69B-4435D36B4AD3}" presName="bullet4b" presStyleLbl="node1" presStyleIdx="1" presStyleCnt="4"/>
      <dgm:spPr/>
    </dgm:pt>
    <dgm:pt modelId="{EF37A943-1E86-4E44-8F40-B2708D92FC87}" type="pres">
      <dgm:prSet presAssocID="{A7ABA11B-CCEE-4908-A69B-4435D36B4AD3}" presName="textBox4b" presStyleLbl="revTx" presStyleIdx="1" presStyleCnt="4">
        <dgm:presLayoutVars>
          <dgm:bulletEnabled val="1"/>
        </dgm:presLayoutVars>
      </dgm:prSet>
      <dgm:spPr/>
      <dgm:t>
        <a:bodyPr/>
        <a:lstStyle/>
        <a:p>
          <a:endParaRPr lang="tr-TR"/>
        </a:p>
      </dgm:t>
    </dgm:pt>
    <dgm:pt modelId="{B721A922-7319-4486-8693-94F73A894E4D}" type="pres">
      <dgm:prSet presAssocID="{F1FDC897-59E4-4EDD-A557-710E5ACB7A2C}" presName="bullet4c" presStyleLbl="node1" presStyleIdx="2" presStyleCnt="4"/>
      <dgm:spPr/>
    </dgm:pt>
    <dgm:pt modelId="{6727AE01-E5A0-4FB8-8BAC-4F384709A51C}" type="pres">
      <dgm:prSet presAssocID="{F1FDC897-59E4-4EDD-A557-710E5ACB7A2C}" presName="textBox4c" presStyleLbl="revTx" presStyleIdx="2" presStyleCnt="4">
        <dgm:presLayoutVars>
          <dgm:bulletEnabled val="1"/>
        </dgm:presLayoutVars>
      </dgm:prSet>
      <dgm:spPr/>
      <dgm:t>
        <a:bodyPr/>
        <a:lstStyle/>
        <a:p>
          <a:endParaRPr lang="tr-TR"/>
        </a:p>
      </dgm:t>
    </dgm:pt>
    <dgm:pt modelId="{1DA60DDC-C6D8-42A2-B538-A8283EDFFF3A}" type="pres">
      <dgm:prSet presAssocID="{FF3C706C-945F-4CB7-9794-2BDE9B82545A}" presName="bullet4d" presStyleLbl="node1" presStyleIdx="3" presStyleCnt="4"/>
      <dgm:spPr/>
    </dgm:pt>
    <dgm:pt modelId="{6BC94C3B-F83B-4FF5-B4E8-8C09862A3284}" type="pres">
      <dgm:prSet presAssocID="{FF3C706C-945F-4CB7-9794-2BDE9B82545A}" presName="textBox4d" presStyleLbl="revTx" presStyleIdx="3" presStyleCnt="4">
        <dgm:presLayoutVars>
          <dgm:bulletEnabled val="1"/>
        </dgm:presLayoutVars>
      </dgm:prSet>
      <dgm:spPr/>
      <dgm:t>
        <a:bodyPr/>
        <a:lstStyle/>
        <a:p>
          <a:endParaRPr lang="tr-TR"/>
        </a:p>
      </dgm:t>
    </dgm:pt>
  </dgm:ptLst>
  <dgm:cxnLst>
    <dgm:cxn modelId="{6128EF98-9C3D-4440-BCC1-CFA17F4B9FC5}" srcId="{2698CB3A-D7EC-4D1A-92D1-527F4E4B5181}" destId="{17FFDE69-BF5F-4280-AB4B-30B708113253}" srcOrd="0" destOrd="0" parTransId="{3937E8FA-8DA1-4507-BAF8-1CB7914801B1}" sibTransId="{AA2BA328-85F2-4310-A266-4817C4D0F77D}"/>
    <dgm:cxn modelId="{FFD57ABD-A2BB-4198-947A-A48274094DC7}" type="presOf" srcId="{2698CB3A-D7EC-4D1A-92D1-527F4E4B5181}" destId="{0CD39D83-83AF-411B-B79E-77478F0D5B3C}" srcOrd="0" destOrd="0" presId="urn:microsoft.com/office/officeart/2005/8/layout/arrow2"/>
    <dgm:cxn modelId="{741903A0-D545-43FB-BEB2-ABBA65B904B5}" srcId="{2698CB3A-D7EC-4D1A-92D1-527F4E4B5181}" destId="{A7ABA11B-CCEE-4908-A69B-4435D36B4AD3}" srcOrd="1" destOrd="0" parTransId="{1D25D9EF-E7BF-4690-B2CB-6C27D037E0F3}" sibTransId="{3A9214C1-3117-4C83-AD05-999082644881}"/>
    <dgm:cxn modelId="{BD3B3616-E334-4C05-B5B8-F8947EC0D0AD}" type="presOf" srcId="{A7ABA11B-CCEE-4908-A69B-4435D36B4AD3}" destId="{EF37A943-1E86-4E44-8F40-B2708D92FC87}" srcOrd="0" destOrd="0" presId="urn:microsoft.com/office/officeart/2005/8/layout/arrow2"/>
    <dgm:cxn modelId="{A8361E29-5B9A-476B-8D48-7F8A1424A688}" srcId="{2698CB3A-D7EC-4D1A-92D1-527F4E4B5181}" destId="{FF3C706C-945F-4CB7-9794-2BDE9B82545A}" srcOrd="3" destOrd="0" parTransId="{5C2DD162-DC09-4622-9389-7A0BD3722CCD}" sibTransId="{91C6E9D0-9840-4D3C-B701-862347446FAA}"/>
    <dgm:cxn modelId="{0B861C62-8A6C-40CA-88BB-2323BF085D78}" type="presOf" srcId="{F1FDC897-59E4-4EDD-A557-710E5ACB7A2C}" destId="{6727AE01-E5A0-4FB8-8BAC-4F384709A51C}" srcOrd="0" destOrd="0" presId="urn:microsoft.com/office/officeart/2005/8/layout/arrow2"/>
    <dgm:cxn modelId="{D249BB98-0788-49BD-83C9-AFC0811C4565}" type="presOf" srcId="{FF3C706C-945F-4CB7-9794-2BDE9B82545A}" destId="{6BC94C3B-F83B-4FF5-B4E8-8C09862A3284}" srcOrd="0" destOrd="0" presId="urn:microsoft.com/office/officeart/2005/8/layout/arrow2"/>
    <dgm:cxn modelId="{BF73DF2E-FF36-4AE7-A164-7B4A24AA6FA8}" srcId="{2698CB3A-D7EC-4D1A-92D1-527F4E4B5181}" destId="{F1FDC897-59E4-4EDD-A557-710E5ACB7A2C}" srcOrd="2" destOrd="0" parTransId="{75F7B391-AFF6-4530-A77E-3731EE67AA74}" sibTransId="{32E4BD96-7C24-4973-90BC-B362CEB5FFCE}"/>
    <dgm:cxn modelId="{1CF6BCD7-A3C6-4E61-8AD1-1936E1F67693}" type="presOf" srcId="{17FFDE69-BF5F-4280-AB4B-30B708113253}" destId="{DDB9C692-C122-4733-855B-F19CC00EC4E3}" srcOrd="0" destOrd="0" presId="urn:microsoft.com/office/officeart/2005/8/layout/arrow2"/>
    <dgm:cxn modelId="{B460A88E-A0BB-4E61-B6F4-E0D5E3769EB9}" type="presParOf" srcId="{0CD39D83-83AF-411B-B79E-77478F0D5B3C}" destId="{74C3E1BA-2C67-4FFB-B580-0962C3092E76}" srcOrd="0" destOrd="0" presId="urn:microsoft.com/office/officeart/2005/8/layout/arrow2"/>
    <dgm:cxn modelId="{A18968AB-C998-46B5-8BBE-25508D9E8741}" type="presParOf" srcId="{0CD39D83-83AF-411B-B79E-77478F0D5B3C}" destId="{4144C2CD-7919-4649-A62F-5B901FEC89AA}" srcOrd="1" destOrd="0" presId="urn:microsoft.com/office/officeart/2005/8/layout/arrow2"/>
    <dgm:cxn modelId="{5A0D8372-5783-4515-9B0B-EEFC97FDA03C}" type="presParOf" srcId="{4144C2CD-7919-4649-A62F-5B901FEC89AA}" destId="{4437013B-B414-443E-B9F8-BA88A9C82768}" srcOrd="0" destOrd="0" presId="urn:microsoft.com/office/officeart/2005/8/layout/arrow2"/>
    <dgm:cxn modelId="{9FB60E7F-DAE4-4D44-A3CB-C803C2B0A5B6}" type="presParOf" srcId="{4144C2CD-7919-4649-A62F-5B901FEC89AA}" destId="{DDB9C692-C122-4733-855B-F19CC00EC4E3}" srcOrd="1" destOrd="0" presId="urn:microsoft.com/office/officeart/2005/8/layout/arrow2"/>
    <dgm:cxn modelId="{3515DBFD-DA2A-4893-A32F-A5EDEBEE8E55}" type="presParOf" srcId="{4144C2CD-7919-4649-A62F-5B901FEC89AA}" destId="{DAB2E0D5-15DF-4BB9-A241-DA86B76B0B0B}" srcOrd="2" destOrd="0" presId="urn:microsoft.com/office/officeart/2005/8/layout/arrow2"/>
    <dgm:cxn modelId="{5423EA3D-43F9-4FD9-9548-AAFAAC6C4942}" type="presParOf" srcId="{4144C2CD-7919-4649-A62F-5B901FEC89AA}" destId="{EF37A943-1E86-4E44-8F40-B2708D92FC87}" srcOrd="3" destOrd="0" presId="urn:microsoft.com/office/officeart/2005/8/layout/arrow2"/>
    <dgm:cxn modelId="{EC68DE18-F0CF-4A13-862F-75D43008EB8C}" type="presParOf" srcId="{4144C2CD-7919-4649-A62F-5B901FEC89AA}" destId="{B721A922-7319-4486-8693-94F73A894E4D}" srcOrd="4" destOrd="0" presId="urn:microsoft.com/office/officeart/2005/8/layout/arrow2"/>
    <dgm:cxn modelId="{4AD5EF8E-0690-4228-975D-D8958FB15307}" type="presParOf" srcId="{4144C2CD-7919-4649-A62F-5B901FEC89AA}" destId="{6727AE01-E5A0-4FB8-8BAC-4F384709A51C}" srcOrd="5" destOrd="0" presId="urn:microsoft.com/office/officeart/2005/8/layout/arrow2"/>
    <dgm:cxn modelId="{4F5B939E-B4F6-4C71-9B0A-EC95907CD4E2}" type="presParOf" srcId="{4144C2CD-7919-4649-A62F-5B901FEC89AA}" destId="{1DA60DDC-C6D8-42A2-B538-A8283EDFFF3A}" srcOrd="6" destOrd="0" presId="urn:microsoft.com/office/officeart/2005/8/layout/arrow2"/>
    <dgm:cxn modelId="{103CFB36-5390-4DF5-8E7D-7C1DFEAC6B73}" type="presParOf" srcId="{4144C2CD-7919-4649-A62F-5B901FEC89AA}" destId="{6BC94C3B-F83B-4FF5-B4E8-8C09862A3284}" srcOrd="7"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52D13B8C-96C4-461D-8F4A-0665C2BFF357}"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endParaRPr lang="tr-TR"/>
        </a:p>
      </dgm:t>
    </dgm:pt>
    <dgm:pt modelId="{B462E1B9-9244-4CF0-A1BF-359D8D80C5B1}">
      <dgm:prSet phldrT="[Metin]" custT="1"/>
      <dgm:spPr/>
      <dgm:t>
        <a:bodyPr/>
        <a:lstStyle/>
        <a:p>
          <a:r>
            <a:rPr lang="tr-TR" sz="2000" b="1" i="1" dirty="0" smtClean="0">
              <a:solidFill>
                <a:srgbClr val="FF0000"/>
              </a:solidFill>
              <a:latin typeface="Calibri" pitchFamily="34" charset="0"/>
              <a:cs typeface="Calibri" pitchFamily="34" charset="0"/>
            </a:rPr>
            <a:t>Ekim-Kasım-Aralık</a:t>
          </a:r>
          <a:endParaRPr lang="tr-TR" sz="2000" b="1" i="1" dirty="0">
            <a:solidFill>
              <a:srgbClr val="FF0000"/>
            </a:solidFill>
            <a:latin typeface="Calibri" pitchFamily="34" charset="0"/>
            <a:cs typeface="Calibri" pitchFamily="34" charset="0"/>
          </a:endParaRPr>
        </a:p>
      </dgm:t>
    </dgm:pt>
    <dgm:pt modelId="{3D6911F8-749D-4A86-A11E-F40587D337D1}" type="parTrans" cxnId="{F4EF5452-458A-43D5-8092-B3393FC681BA}">
      <dgm:prSet/>
      <dgm:spPr/>
      <dgm:t>
        <a:bodyPr/>
        <a:lstStyle/>
        <a:p>
          <a:endParaRPr lang="tr-TR" sz="2000"/>
        </a:p>
      </dgm:t>
    </dgm:pt>
    <dgm:pt modelId="{BF3CF1BB-4836-44BB-A3CF-07B0EB46E3E7}" type="sibTrans" cxnId="{F4EF5452-458A-43D5-8092-B3393FC681BA}">
      <dgm:prSet/>
      <dgm:spPr/>
      <dgm:t>
        <a:bodyPr/>
        <a:lstStyle/>
        <a:p>
          <a:endParaRPr lang="tr-TR" sz="2000"/>
        </a:p>
      </dgm:t>
    </dgm:pt>
    <dgm:pt modelId="{9334149F-1357-4A45-94B0-FB79A915DFB9}">
      <dgm:prSet phldrT="[Metin]" custT="1"/>
      <dgm:spPr/>
      <dgm:t>
        <a:bodyPr/>
        <a:lstStyle/>
        <a:p>
          <a:r>
            <a:rPr lang="tr-TR" sz="2000" dirty="0" smtClean="0">
              <a:latin typeface="Calibri" pitchFamily="34" charset="0"/>
              <a:cs typeface="Calibri" pitchFamily="34" charset="0"/>
            </a:rPr>
            <a:t>Eğitmen eğitimlerine devam edilmesi</a:t>
          </a:r>
          <a:endParaRPr lang="tr-TR" sz="2000" dirty="0">
            <a:latin typeface="Calibri" pitchFamily="34" charset="0"/>
            <a:cs typeface="Calibri" pitchFamily="34" charset="0"/>
          </a:endParaRPr>
        </a:p>
      </dgm:t>
    </dgm:pt>
    <dgm:pt modelId="{DEBEC28F-F252-48D1-AE1F-6FE3EC2BA7FC}" type="parTrans" cxnId="{A3CC917B-3CEE-45CA-9E78-0C74B073F99E}">
      <dgm:prSet/>
      <dgm:spPr/>
      <dgm:t>
        <a:bodyPr/>
        <a:lstStyle/>
        <a:p>
          <a:endParaRPr lang="tr-TR" sz="2000"/>
        </a:p>
      </dgm:t>
    </dgm:pt>
    <dgm:pt modelId="{8E8171B9-01AD-4D75-94C4-740C5B0F88DD}" type="sibTrans" cxnId="{A3CC917B-3CEE-45CA-9E78-0C74B073F99E}">
      <dgm:prSet/>
      <dgm:spPr/>
      <dgm:t>
        <a:bodyPr/>
        <a:lstStyle/>
        <a:p>
          <a:endParaRPr lang="tr-TR" sz="2000"/>
        </a:p>
      </dgm:t>
    </dgm:pt>
    <dgm:pt modelId="{7F0F789E-C495-408B-A64F-4AC52C9A9CF7}">
      <dgm:prSet phldrT="[Metin]" custT="1"/>
      <dgm:spPr/>
      <dgm:t>
        <a:bodyPr/>
        <a:lstStyle/>
        <a:p>
          <a:r>
            <a:rPr lang="tr-TR" sz="2000" dirty="0" smtClean="0">
              <a:latin typeface="Calibri" pitchFamily="34" charset="0"/>
              <a:cs typeface="Calibri" pitchFamily="34" charset="0"/>
            </a:rPr>
            <a:t>Eğitimlerin uzaktan eğitim yöntemi ile desteklenmesine yönelik çalışmalar</a:t>
          </a:r>
          <a:endParaRPr lang="tr-TR" sz="2000" dirty="0">
            <a:latin typeface="Calibri" pitchFamily="34" charset="0"/>
            <a:cs typeface="Calibri" pitchFamily="34" charset="0"/>
          </a:endParaRPr>
        </a:p>
      </dgm:t>
    </dgm:pt>
    <dgm:pt modelId="{E8BC1D41-74CA-476F-860E-6086882B0585}" type="parTrans" cxnId="{D0F3A173-390B-4DEB-86E6-E4BC28BE7E25}">
      <dgm:prSet/>
      <dgm:spPr/>
      <dgm:t>
        <a:bodyPr/>
        <a:lstStyle/>
        <a:p>
          <a:endParaRPr lang="tr-TR" sz="2000"/>
        </a:p>
      </dgm:t>
    </dgm:pt>
    <dgm:pt modelId="{D3C46879-13D3-4F9D-9EC2-3DDD34304A1E}" type="sibTrans" cxnId="{D0F3A173-390B-4DEB-86E6-E4BC28BE7E25}">
      <dgm:prSet/>
      <dgm:spPr/>
      <dgm:t>
        <a:bodyPr/>
        <a:lstStyle/>
        <a:p>
          <a:endParaRPr lang="tr-TR" sz="2000"/>
        </a:p>
      </dgm:t>
    </dgm:pt>
    <dgm:pt modelId="{3151F594-80C0-40CE-8B9C-3D575C5A278F}">
      <dgm:prSet phldrT="[Metin]" custT="1"/>
      <dgm:spPr/>
      <dgm:t>
        <a:bodyPr/>
        <a:lstStyle/>
        <a:p>
          <a:r>
            <a:rPr lang="tr-TR" sz="2000" b="1" i="1" dirty="0" smtClean="0">
              <a:solidFill>
                <a:srgbClr val="FF0000"/>
              </a:solidFill>
              <a:latin typeface="Calibri" pitchFamily="34" charset="0"/>
              <a:cs typeface="Calibri" pitchFamily="34" charset="0"/>
            </a:rPr>
            <a:t>2012 Yılı</a:t>
          </a:r>
          <a:endParaRPr lang="tr-TR" sz="2000" b="1" i="1" dirty="0">
            <a:solidFill>
              <a:srgbClr val="FF0000"/>
            </a:solidFill>
            <a:latin typeface="Calibri" pitchFamily="34" charset="0"/>
            <a:cs typeface="Calibri" pitchFamily="34" charset="0"/>
          </a:endParaRPr>
        </a:p>
      </dgm:t>
    </dgm:pt>
    <dgm:pt modelId="{6EDF3636-BC02-4656-87AB-1978F2477A51}" type="parTrans" cxnId="{5FD3FD0D-3EB1-4736-B2CE-6CDD807DE037}">
      <dgm:prSet/>
      <dgm:spPr/>
      <dgm:t>
        <a:bodyPr/>
        <a:lstStyle/>
        <a:p>
          <a:endParaRPr lang="tr-TR" sz="2000"/>
        </a:p>
      </dgm:t>
    </dgm:pt>
    <dgm:pt modelId="{A80E28D6-DA03-4721-BE0C-E76B9C0BD066}" type="sibTrans" cxnId="{5FD3FD0D-3EB1-4736-B2CE-6CDD807DE037}">
      <dgm:prSet/>
      <dgm:spPr/>
      <dgm:t>
        <a:bodyPr/>
        <a:lstStyle/>
        <a:p>
          <a:endParaRPr lang="tr-TR" sz="2000"/>
        </a:p>
      </dgm:t>
    </dgm:pt>
    <dgm:pt modelId="{0082285A-38BF-4B85-A231-BE09313B91CC}">
      <dgm:prSet phldrT="[Metin]" custT="1"/>
      <dgm:spPr/>
      <dgm:t>
        <a:bodyPr/>
        <a:lstStyle/>
        <a:p>
          <a:r>
            <a:rPr lang="tr-TR" sz="2000" dirty="0" smtClean="0">
              <a:latin typeface="Calibri" pitchFamily="34" charset="0"/>
              <a:cs typeface="Calibri" pitchFamily="34" charset="0"/>
            </a:rPr>
            <a:t>Eğitmen eğitimlerinin tamamlanması</a:t>
          </a:r>
          <a:endParaRPr lang="tr-TR" sz="2000" dirty="0">
            <a:latin typeface="Calibri" pitchFamily="34" charset="0"/>
            <a:cs typeface="Calibri" pitchFamily="34" charset="0"/>
          </a:endParaRPr>
        </a:p>
      </dgm:t>
    </dgm:pt>
    <dgm:pt modelId="{0252AD0D-B32B-4EF0-AA1E-5E352E1A44FD}" type="parTrans" cxnId="{F744CCD3-B263-4820-B1FF-A1C92512D76B}">
      <dgm:prSet/>
      <dgm:spPr/>
      <dgm:t>
        <a:bodyPr/>
        <a:lstStyle/>
        <a:p>
          <a:endParaRPr lang="tr-TR" sz="2000"/>
        </a:p>
      </dgm:t>
    </dgm:pt>
    <dgm:pt modelId="{2794D44F-09F4-4493-8A1A-AE6364683720}" type="sibTrans" cxnId="{F744CCD3-B263-4820-B1FF-A1C92512D76B}">
      <dgm:prSet/>
      <dgm:spPr/>
      <dgm:t>
        <a:bodyPr/>
        <a:lstStyle/>
        <a:p>
          <a:endParaRPr lang="tr-TR" sz="2000"/>
        </a:p>
      </dgm:t>
    </dgm:pt>
    <dgm:pt modelId="{C83B9FDF-7125-4C4D-B44C-060D62884A90}">
      <dgm:prSet phldrT="[Metin]" custT="1"/>
      <dgm:spPr/>
      <dgm:t>
        <a:bodyPr/>
        <a:lstStyle/>
        <a:p>
          <a:endParaRPr lang="tr-TR" sz="2000" dirty="0">
            <a:latin typeface="Calibri" pitchFamily="34" charset="0"/>
            <a:cs typeface="Calibri" pitchFamily="34" charset="0"/>
          </a:endParaRPr>
        </a:p>
      </dgm:t>
    </dgm:pt>
    <dgm:pt modelId="{212BE0C7-901B-492C-B5AD-C5F4DA3F1C78}" type="parTrans" cxnId="{4F4E3032-2689-4340-9698-E87A98CE27D8}">
      <dgm:prSet/>
      <dgm:spPr/>
      <dgm:t>
        <a:bodyPr/>
        <a:lstStyle/>
        <a:p>
          <a:endParaRPr lang="tr-TR" sz="2000"/>
        </a:p>
      </dgm:t>
    </dgm:pt>
    <dgm:pt modelId="{D194136B-65A7-405E-BABE-1EA13EEE4615}" type="sibTrans" cxnId="{4F4E3032-2689-4340-9698-E87A98CE27D8}">
      <dgm:prSet/>
      <dgm:spPr/>
      <dgm:t>
        <a:bodyPr/>
        <a:lstStyle/>
        <a:p>
          <a:endParaRPr lang="tr-TR" sz="2000"/>
        </a:p>
      </dgm:t>
    </dgm:pt>
    <dgm:pt modelId="{47971DA5-92A4-424D-8287-18A104A16F22}">
      <dgm:prSet phldrT="[Metin]" custT="1"/>
      <dgm:spPr/>
      <dgm:t>
        <a:bodyPr/>
        <a:lstStyle/>
        <a:p>
          <a:r>
            <a:rPr lang="tr-TR" sz="2000" dirty="0" smtClean="0">
              <a:latin typeface="Calibri" pitchFamily="34" charset="0"/>
              <a:cs typeface="Calibri" pitchFamily="34" charset="0"/>
            </a:rPr>
            <a:t>Mahalli HİE Faaliyeti olarak öğretmen eğitimlerine başlanması</a:t>
          </a:r>
          <a:endParaRPr lang="tr-TR" sz="2000" dirty="0">
            <a:latin typeface="Calibri" pitchFamily="34" charset="0"/>
            <a:cs typeface="Calibri" pitchFamily="34" charset="0"/>
          </a:endParaRPr>
        </a:p>
      </dgm:t>
    </dgm:pt>
    <dgm:pt modelId="{37949BF8-2B6F-4C9C-A92A-9A64E4B5EE3F}" type="parTrans" cxnId="{284EA635-D905-4C59-AA3A-8E2257EE0BF0}">
      <dgm:prSet/>
      <dgm:spPr/>
      <dgm:t>
        <a:bodyPr/>
        <a:lstStyle/>
        <a:p>
          <a:endParaRPr lang="tr-TR" sz="2000"/>
        </a:p>
      </dgm:t>
    </dgm:pt>
    <dgm:pt modelId="{7840BE54-3165-4F1A-81E0-BCDBF54AB57C}" type="sibTrans" cxnId="{284EA635-D905-4C59-AA3A-8E2257EE0BF0}">
      <dgm:prSet/>
      <dgm:spPr/>
      <dgm:t>
        <a:bodyPr/>
        <a:lstStyle/>
        <a:p>
          <a:endParaRPr lang="tr-TR" sz="2000"/>
        </a:p>
      </dgm:t>
    </dgm:pt>
    <dgm:pt modelId="{F3E5EB00-50F0-4E40-A8C3-5849A59846B2}">
      <dgm:prSet phldrT="[Metin]" custT="1"/>
      <dgm:spPr/>
      <dgm:t>
        <a:bodyPr/>
        <a:lstStyle/>
        <a:p>
          <a:r>
            <a:rPr lang="tr-TR" sz="2000" dirty="0" smtClean="0">
              <a:latin typeface="Calibri" pitchFamily="34" charset="0"/>
              <a:cs typeface="Calibri" pitchFamily="34" charset="0"/>
            </a:rPr>
            <a:t>Projenin uygulanma sürecine göre 2. aşama eğitim içerikleri ile ilgili hazırlıklar</a:t>
          </a:r>
          <a:endParaRPr lang="tr-TR" sz="2000" dirty="0">
            <a:latin typeface="Calibri" pitchFamily="34" charset="0"/>
            <a:cs typeface="Calibri" pitchFamily="34" charset="0"/>
          </a:endParaRPr>
        </a:p>
      </dgm:t>
    </dgm:pt>
    <dgm:pt modelId="{7048A0E7-1AF6-4389-9DB8-6B001D903CA7}" type="parTrans" cxnId="{62C91117-5BD4-49DC-8041-EDACD8C72A00}">
      <dgm:prSet/>
      <dgm:spPr/>
      <dgm:t>
        <a:bodyPr/>
        <a:lstStyle/>
        <a:p>
          <a:endParaRPr lang="tr-TR" sz="2000"/>
        </a:p>
      </dgm:t>
    </dgm:pt>
    <dgm:pt modelId="{AA34EDBE-1869-4CB9-B8DF-9D31C359A189}" type="sibTrans" cxnId="{62C91117-5BD4-49DC-8041-EDACD8C72A00}">
      <dgm:prSet/>
      <dgm:spPr/>
      <dgm:t>
        <a:bodyPr/>
        <a:lstStyle/>
        <a:p>
          <a:endParaRPr lang="tr-TR" sz="2000"/>
        </a:p>
      </dgm:t>
    </dgm:pt>
    <dgm:pt modelId="{B1F87B8F-F0F2-4CC6-8053-BD6925ADAD1B}">
      <dgm:prSet phldrT="[Metin]" custT="1"/>
      <dgm:spPr/>
      <dgm:t>
        <a:bodyPr/>
        <a:lstStyle/>
        <a:p>
          <a:r>
            <a:rPr lang="tr-TR" sz="2000" dirty="0" smtClean="0">
              <a:latin typeface="Calibri" pitchFamily="34" charset="0"/>
              <a:cs typeface="Calibri" pitchFamily="34" charset="0"/>
            </a:rPr>
            <a:t>Mahalli HİE Eğitim faaliyetlerinin takibi ve değerlendirilmesi</a:t>
          </a:r>
          <a:endParaRPr lang="tr-TR" sz="2000" dirty="0">
            <a:latin typeface="Calibri" pitchFamily="34" charset="0"/>
            <a:cs typeface="Calibri" pitchFamily="34" charset="0"/>
          </a:endParaRPr>
        </a:p>
      </dgm:t>
    </dgm:pt>
    <dgm:pt modelId="{25A1D06C-D352-46A8-9982-B60A9CB11160}" type="parTrans" cxnId="{8DEDAA3E-5A86-472F-812D-E0AAFFDA51D8}">
      <dgm:prSet/>
      <dgm:spPr/>
      <dgm:t>
        <a:bodyPr/>
        <a:lstStyle/>
        <a:p>
          <a:endParaRPr lang="tr-TR" sz="2000"/>
        </a:p>
      </dgm:t>
    </dgm:pt>
    <dgm:pt modelId="{A774CC28-4C80-4A0C-B44B-A0EBE710AD71}" type="sibTrans" cxnId="{8DEDAA3E-5A86-472F-812D-E0AAFFDA51D8}">
      <dgm:prSet/>
      <dgm:spPr/>
      <dgm:t>
        <a:bodyPr/>
        <a:lstStyle/>
        <a:p>
          <a:endParaRPr lang="tr-TR" sz="2000"/>
        </a:p>
      </dgm:t>
    </dgm:pt>
    <dgm:pt modelId="{0C444445-0B26-4553-9A60-C9AC38CDB9FE}" type="pres">
      <dgm:prSet presAssocID="{52D13B8C-96C4-461D-8F4A-0665C2BFF357}" presName="Name0" presStyleCnt="0">
        <dgm:presLayoutVars>
          <dgm:chMax val="7"/>
          <dgm:chPref val="5"/>
        </dgm:presLayoutVars>
      </dgm:prSet>
      <dgm:spPr/>
      <dgm:t>
        <a:bodyPr/>
        <a:lstStyle/>
        <a:p>
          <a:endParaRPr lang="tr-TR"/>
        </a:p>
      </dgm:t>
    </dgm:pt>
    <dgm:pt modelId="{AA5CCDBA-E2A9-4CAF-8CA8-1FB5B897EF27}" type="pres">
      <dgm:prSet presAssocID="{52D13B8C-96C4-461D-8F4A-0665C2BFF357}" presName="arrowNode" presStyleLbl="node1" presStyleIdx="0" presStyleCnt="1" custAng="19247163" custScaleX="63052" custScaleY="78456" custLinFactNeighborX="-31018" custLinFactNeighborY="-4082"/>
      <dgm:spPr/>
    </dgm:pt>
    <dgm:pt modelId="{C0896AC2-AAB7-4474-BBF2-B7AAEB607A78}" type="pres">
      <dgm:prSet presAssocID="{B462E1B9-9244-4CF0-A1BF-359D8D80C5B1}" presName="txNode1" presStyleLbl="revTx" presStyleIdx="0" presStyleCnt="2" custScaleX="269400" custScaleY="144255" custLinFactNeighborX="5228" custLinFactNeighborY="31215">
        <dgm:presLayoutVars>
          <dgm:bulletEnabled val="1"/>
        </dgm:presLayoutVars>
      </dgm:prSet>
      <dgm:spPr/>
      <dgm:t>
        <a:bodyPr/>
        <a:lstStyle/>
        <a:p>
          <a:endParaRPr lang="tr-TR"/>
        </a:p>
      </dgm:t>
    </dgm:pt>
    <dgm:pt modelId="{CE6F9597-0066-4F9E-916E-1A9C7058FF1A}" type="pres">
      <dgm:prSet presAssocID="{3151F594-80C0-40CE-8B9C-3D575C5A278F}" presName="txNode2" presStyleLbl="revTx" presStyleIdx="1" presStyleCnt="2" custScaleX="182476" custScaleY="274058" custLinFactNeighborX="-5496" custLinFactNeighborY="-62417">
        <dgm:presLayoutVars>
          <dgm:bulletEnabled val="1"/>
        </dgm:presLayoutVars>
      </dgm:prSet>
      <dgm:spPr/>
      <dgm:t>
        <a:bodyPr/>
        <a:lstStyle/>
        <a:p>
          <a:endParaRPr lang="tr-TR"/>
        </a:p>
      </dgm:t>
    </dgm:pt>
  </dgm:ptLst>
  <dgm:cxnLst>
    <dgm:cxn modelId="{63F856E8-EC8A-4B8D-A693-5F10817A1BD9}" type="presOf" srcId="{7F0F789E-C495-408B-A64F-4AC52C9A9CF7}" destId="{C0896AC2-AAB7-4474-BBF2-B7AAEB607A78}" srcOrd="0" destOrd="2" presId="urn:microsoft.com/office/officeart/2009/3/layout/DescendingProcess"/>
    <dgm:cxn modelId="{D0F3A173-390B-4DEB-86E6-E4BC28BE7E25}" srcId="{B462E1B9-9244-4CF0-A1BF-359D8D80C5B1}" destId="{7F0F789E-C495-408B-A64F-4AC52C9A9CF7}" srcOrd="1" destOrd="0" parTransId="{E8BC1D41-74CA-476F-860E-6086882B0585}" sibTransId="{D3C46879-13D3-4F9D-9EC2-3DDD34304A1E}"/>
    <dgm:cxn modelId="{62C91117-5BD4-49DC-8041-EDACD8C72A00}" srcId="{3151F594-80C0-40CE-8B9C-3D575C5A278F}" destId="{F3E5EB00-50F0-4E40-A8C3-5849A59846B2}" srcOrd="2" destOrd="0" parTransId="{7048A0E7-1AF6-4389-9DB8-6B001D903CA7}" sibTransId="{AA34EDBE-1869-4CB9-B8DF-9D31C359A189}"/>
    <dgm:cxn modelId="{284EA635-D905-4C59-AA3A-8E2257EE0BF0}" srcId="{3151F594-80C0-40CE-8B9C-3D575C5A278F}" destId="{47971DA5-92A4-424D-8287-18A104A16F22}" srcOrd="1" destOrd="0" parTransId="{37949BF8-2B6F-4C9C-A92A-9A64E4B5EE3F}" sibTransId="{7840BE54-3165-4F1A-81E0-BCDBF54AB57C}"/>
    <dgm:cxn modelId="{8DEDAA3E-5A86-472F-812D-E0AAFFDA51D8}" srcId="{3151F594-80C0-40CE-8B9C-3D575C5A278F}" destId="{B1F87B8F-F0F2-4CC6-8053-BD6925ADAD1B}" srcOrd="3" destOrd="0" parTransId="{25A1D06C-D352-46A8-9982-B60A9CB11160}" sibTransId="{A774CC28-4C80-4A0C-B44B-A0EBE710AD71}"/>
    <dgm:cxn modelId="{356E79C8-A6DE-4B1F-90D4-9F2931756757}" type="presOf" srcId="{B462E1B9-9244-4CF0-A1BF-359D8D80C5B1}" destId="{C0896AC2-AAB7-4474-BBF2-B7AAEB607A78}" srcOrd="0" destOrd="0" presId="urn:microsoft.com/office/officeart/2009/3/layout/DescendingProcess"/>
    <dgm:cxn modelId="{53C37C6A-0B5D-4C1C-A5E5-F792853F68A0}" type="presOf" srcId="{47971DA5-92A4-424D-8287-18A104A16F22}" destId="{CE6F9597-0066-4F9E-916E-1A9C7058FF1A}" srcOrd="0" destOrd="2" presId="urn:microsoft.com/office/officeart/2009/3/layout/DescendingProcess"/>
    <dgm:cxn modelId="{D52D4401-9351-4DD3-894C-0F3304D418D8}" type="presOf" srcId="{9334149F-1357-4A45-94B0-FB79A915DFB9}" destId="{C0896AC2-AAB7-4474-BBF2-B7AAEB607A78}" srcOrd="0" destOrd="1" presId="urn:microsoft.com/office/officeart/2009/3/layout/DescendingProcess"/>
    <dgm:cxn modelId="{FEA0360D-312C-4DD1-9601-512497CCCFEB}" type="presOf" srcId="{F3E5EB00-50F0-4E40-A8C3-5849A59846B2}" destId="{CE6F9597-0066-4F9E-916E-1A9C7058FF1A}" srcOrd="0" destOrd="3" presId="urn:microsoft.com/office/officeart/2009/3/layout/DescendingProcess"/>
    <dgm:cxn modelId="{82B1CEF6-C23E-4F1B-8A07-119BFDE99317}" type="presOf" srcId="{C83B9FDF-7125-4C4D-B44C-060D62884A90}" destId="{CE6F9597-0066-4F9E-916E-1A9C7058FF1A}" srcOrd="0" destOrd="5" presId="urn:microsoft.com/office/officeart/2009/3/layout/DescendingProcess"/>
    <dgm:cxn modelId="{4F4E3032-2689-4340-9698-E87A98CE27D8}" srcId="{3151F594-80C0-40CE-8B9C-3D575C5A278F}" destId="{C83B9FDF-7125-4C4D-B44C-060D62884A90}" srcOrd="4" destOrd="0" parTransId="{212BE0C7-901B-492C-B5AD-C5F4DA3F1C78}" sibTransId="{D194136B-65A7-405E-BABE-1EA13EEE4615}"/>
    <dgm:cxn modelId="{5FD3FD0D-3EB1-4736-B2CE-6CDD807DE037}" srcId="{52D13B8C-96C4-461D-8F4A-0665C2BFF357}" destId="{3151F594-80C0-40CE-8B9C-3D575C5A278F}" srcOrd="1" destOrd="0" parTransId="{6EDF3636-BC02-4656-87AB-1978F2477A51}" sibTransId="{A80E28D6-DA03-4721-BE0C-E76B9C0BD066}"/>
    <dgm:cxn modelId="{37A77142-0DD6-47C6-BF13-6F06EF71D003}" type="presOf" srcId="{B1F87B8F-F0F2-4CC6-8053-BD6925ADAD1B}" destId="{CE6F9597-0066-4F9E-916E-1A9C7058FF1A}" srcOrd="0" destOrd="4" presId="urn:microsoft.com/office/officeart/2009/3/layout/DescendingProcess"/>
    <dgm:cxn modelId="{73796F2B-D376-4FBE-B8E8-BA7F095CD391}" type="presOf" srcId="{52D13B8C-96C4-461D-8F4A-0665C2BFF357}" destId="{0C444445-0B26-4553-9A60-C9AC38CDB9FE}" srcOrd="0" destOrd="0" presId="urn:microsoft.com/office/officeart/2009/3/layout/DescendingProcess"/>
    <dgm:cxn modelId="{9FC76ACD-A555-458C-B8E9-B37EF4F152FE}" type="presOf" srcId="{3151F594-80C0-40CE-8B9C-3D575C5A278F}" destId="{CE6F9597-0066-4F9E-916E-1A9C7058FF1A}" srcOrd="0" destOrd="0" presId="urn:microsoft.com/office/officeart/2009/3/layout/DescendingProcess"/>
    <dgm:cxn modelId="{A3CC917B-3CEE-45CA-9E78-0C74B073F99E}" srcId="{B462E1B9-9244-4CF0-A1BF-359D8D80C5B1}" destId="{9334149F-1357-4A45-94B0-FB79A915DFB9}" srcOrd="0" destOrd="0" parTransId="{DEBEC28F-F252-48D1-AE1F-6FE3EC2BA7FC}" sibTransId="{8E8171B9-01AD-4D75-94C4-740C5B0F88DD}"/>
    <dgm:cxn modelId="{F744CCD3-B263-4820-B1FF-A1C92512D76B}" srcId="{3151F594-80C0-40CE-8B9C-3D575C5A278F}" destId="{0082285A-38BF-4B85-A231-BE09313B91CC}" srcOrd="0" destOrd="0" parTransId="{0252AD0D-B32B-4EF0-AA1E-5E352E1A44FD}" sibTransId="{2794D44F-09F4-4493-8A1A-AE6364683720}"/>
    <dgm:cxn modelId="{F4EF5452-458A-43D5-8092-B3393FC681BA}" srcId="{52D13B8C-96C4-461D-8F4A-0665C2BFF357}" destId="{B462E1B9-9244-4CF0-A1BF-359D8D80C5B1}" srcOrd="0" destOrd="0" parTransId="{3D6911F8-749D-4A86-A11E-F40587D337D1}" sibTransId="{BF3CF1BB-4836-44BB-A3CF-07B0EB46E3E7}"/>
    <dgm:cxn modelId="{2F56E690-1C7E-4F02-963E-77CFAC3EB057}" type="presOf" srcId="{0082285A-38BF-4B85-A231-BE09313B91CC}" destId="{CE6F9597-0066-4F9E-916E-1A9C7058FF1A}" srcOrd="0" destOrd="1" presId="urn:microsoft.com/office/officeart/2009/3/layout/DescendingProcess"/>
    <dgm:cxn modelId="{37D22EE8-A5F4-4D2A-A6A9-2025C2EAE91F}" type="presParOf" srcId="{0C444445-0B26-4553-9A60-C9AC38CDB9FE}" destId="{AA5CCDBA-E2A9-4CAF-8CA8-1FB5B897EF27}" srcOrd="0" destOrd="0" presId="urn:microsoft.com/office/officeart/2009/3/layout/DescendingProcess"/>
    <dgm:cxn modelId="{3136F80A-4EAB-4D38-9D00-C785A9411904}" type="presParOf" srcId="{0C444445-0B26-4553-9A60-C9AC38CDB9FE}" destId="{C0896AC2-AAB7-4474-BBF2-B7AAEB607A78}" srcOrd="1" destOrd="0" presId="urn:microsoft.com/office/officeart/2009/3/layout/DescendingProcess"/>
    <dgm:cxn modelId="{837B002F-3513-4736-A4BD-6E5396136C22}" type="presParOf" srcId="{0C444445-0B26-4553-9A60-C9AC38CDB9FE}" destId="{CE6F9597-0066-4F9E-916E-1A9C7058FF1A}" srcOrd="2" destOrd="0" presId="urn:microsoft.com/office/officeart/2009/3/layout/Descending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F932075F-A2BA-4FA4-8989-FB3D800C57C5}"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tr-TR"/>
        </a:p>
      </dgm:t>
    </dgm:pt>
    <dgm:pt modelId="{10972C7F-18B9-4395-B3E6-5E909C3BD573}">
      <dgm:prSet/>
      <dgm:spPr/>
      <dgm:t>
        <a:bodyPr/>
        <a:lstStyle/>
        <a:p>
          <a:pPr rtl="0"/>
          <a:r>
            <a:rPr lang="tr-TR" dirty="0" smtClean="0">
              <a:latin typeface="Calibri" pitchFamily="34" charset="0"/>
              <a:cs typeface="Calibri" pitchFamily="34" charset="0"/>
            </a:rPr>
            <a:t>Uygulamaya dayalı etkin bir </a:t>
          </a:r>
          <a:r>
            <a:rPr lang="tr-TR" dirty="0" err="1" smtClean="0">
              <a:latin typeface="Calibri" pitchFamily="34" charset="0"/>
              <a:cs typeface="Calibri" pitchFamily="34" charset="0"/>
            </a:rPr>
            <a:t>hizmetiçi</a:t>
          </a:r>
          <a:r>
            <a:rPr lang="tr-TR" dirty="0" smtClean="0">
              <a:latin typeface="Calibri" pitchFamily="34" charset="0"/>
              <a:cs typeface="Calibri" pitchFamily="34" charset="0"/>
            </a:rPr>
            <a:t> eğitim hamlesiyle;  Fatih Projesi sadece teknik bir yatırım değil, </a:t>
          </a:r>
          <a:r>
            <a:rPr lang="tr-TR" dirty="0" err="1" smtClean="0">
              <a:latin typeface="Calibri" pitchFamily="34" charset="0"/>
              <a:cs typeface="Calibri" pitchFamily="34" charset="0"/>
            </a:rPr>
            <a:t>topyekün</a:t>
          </a:r>
          <a:r>
            <a:rPr lang="tr-TR" dirty="0" smtClean="0">
              <a:latin typeface="Calibri" pitchFamily="34" charset="0"/>
              <a:cs typeface="Calibri" pitchFamily="34" charset="0"/>
            </a:rPr>
            <a:t> eğitimde fırsatları artırma ve teknolojiyi iyileştirme hamlesidir</a:t>
          </a:r>
          <a:endParaRPr lang="tr-TR" dirty="0">
            <a:latin typeface="Calibri" pitchFamily="34" charset="0"/>
            <a:cs typeface="Calibri" pitchFamily="34" charset="0"/>
          </a:endParaRPr>
        </a:p>
      </dgm:t>
    </dgm:pt>
    <dgm:pt modelId="{3D5731A9-45B0-43E4-A023-09CF565E11B4}" type="parTrans" cxnId="{55D993EF-BA2E-4959-BBF7-46B01D72AD39}">
      <dgm:prSet/>
      <dgm:spPr/>
      <dgm:t>
        <a:bodyPr/>
        <a:lstStyle/>
        <a:p>
          <a:endParaRPr lang="tr-TR"/>
        </a:p>
      </dgm:t>
    </dgm:pt>
    <dgm:pt modelId="{75008C7E-CDDD-4332-9085-C272293D804F}" type="sibTrans" cxnId="{55D993EF-BA2E-4959-BBF7-46B01D72AD39}">
      <dgm:prSet/>
      <dgm:spPr/>
      <dgm:t>
        <a:bodyPr/>
        <a:lstStyle/>
        <a:p>
          <a:endParaRPr lang="tr-TR"/>
        </a:p>
      </dgm:t>
    </dgm:pt>
    <dgm:pt modelId="{D94A4B98-94CA-4BA5-971F-ECE6099B8338}" type="pres">
      <dgm:prSet presAssocID="{F932075F-A2BA-4FA4-8989-FB3D800C57C5}" presName="Name0" presStyleCnt="0">
        <dgm:presLayoutVars>
          <dgm:dir/>
          <dgm:resizeHandles val="exact"/>
        </dgm:presLayoutVars>
      </dgm:prSet>
      <dgm:spPr/>
      <dgm:t>
        <a:bodyPr/>
        <a:lstStyle/>
        <a:p>
          <a:endParaRPr lang="tr-TR"/>
        </a:p>
      </dgm:t>
    </dgm:pt>
    <dgm:pt modelId="{4001E6B6-DCD4-40D1-8425-A9CEFBBDC63B}" type="pres">
      <dgm:prSet presAssocID="{F932075F-A2BA-4FA4-8989-FB3D800C57C5}" presName="arrow" presStyleLbl="bgShp" presStyleIdx="0" presStyleCnt="1"/>
      <dgm:spPr/>
    </dgm:pt>
    <dgm:pt modelId="{8F1EC8D5-388A-4F66-B802-D2591DFA10AF}" type="pres">
      <dgm:prSet presAssocID="{F932075F-A2BA-4FA4-8989-FB3D800C57C5}" presName="points" presStyleCnt="0"/>
      <dgm:spPr/>
    </dgm:pt>
    <dgm:pt modelId="{3590ECE2-C475-4F9A-8609-81FF1585B76B}" type="pres">
      <dgm:prSet presAssocID="{10972C7F-18B9-4395-B3E6-5E909C3BD573}" presName="compositeA" presStyleCnt="0"/>
      <dgm:spPr/>
    </dgm:pt>
    <dgm:pt modelId="{00142D86-1B78-4B4E-9C25-EE3433096D9D}" type="pres">
      <dgm:prSet presAssocID="{10972C7F-18B9-4395-B3E6-5E909C3BD573}" presName="textA" presStyleLbl="revTx" presStyleIdx="0" presStyleCnt="1">
        <dgm:presLayoutVars>
          <dgm:bulletEnabled val="1"/>
        </dgm:presLayoutVars>
      </dgm:prSet>
      <dgm:spPr/>
      <dgm:t>
        <a:bodyPr/>
        <a:lstStyle/>
        <a:p>
          <a:endParaRPr lang="tr-TR"/>
        </a:p>
      </dgm:t>
    </dgm:pt>
    <dgm:pt modelId="{BFDA0F81-918E-4F97-A06B-9238AF79DE74}" type="pres">
      <dgm:prSet presAssocID="{10972C7F-18B9-4395-B3E6-5E909C3BD573}" presName="circleA" presStyleLbl="node1" presStyleIdx="0" presStyleCnt="1"/>
      <dgm:spPr/>
    </dgm:pt>
    <dgm:pt modelId="{44ABF7F4-4C89-4B12-93A2-CAFAED878936}" type="pres">
      <dgm:prSet presAssocID="{10972C7F-18B9-4395-B3E6-5E909C3BD573}" presName="spaceA" presStyleCnt="0"/>
      <dgm:spPr/>
    </dgm:pt>
  </dgm:ptLst>
  <dgm:cxnLst>
    <dgm:cxn modelId="{E09F496F-0F73-4344-B079-2ECA796D7CF6}" type="presOf" srcId="{10972C7F-18B9-4395-B3E6-5E909C3BD573}" destId="{00142D86-1B78-4B4E-9C25-EE3433096D9D}" srcOrd="0" destOrd="0" presId="urn:microsoft.com/office/officeart/2005/8/layout/hProcess11"/>
    <dgm:cxn modelId="{55D993EF-BA2E-4959-BBF7-46B01D72AD39}" srcId="{F932075F-A2BA-4FA4-8989-FB3D800C57C5}" destId="{10972C7F-18B9-4395-B3E6-5E909C3BD573}" srcOrd="0" destOrd="0" parTransId="{3D5731A9-45B0-43E4-A023-09CF565E11B4}" sibTransId="{75008C7E-CDDD-4332-9085-C272293D804F}"/>
    <dgm:cxn modelId="{3771C265-324D-47FA-89C9-98A4E2FBB829}" type="presOf" srcId="{F932075F-A2BA-4FA4-8989-FB3D800C57C5}" destId="{D94A4B98-94CA-4BA5-971F-ECE6099B8338}" srcOrd="0" destOrd="0" presId="urn:microsoft.com/office/officeart/2005/8/layout/hProcess11"/>
    <dgm:cxn modelId="{32CAAEEC-CB56-49D0-9737-91CCE6875AF7}" type="presParOf" srcId="{D94A4B98-94CA-4BA5-971F-ECE6099B8338}" destId="{4001E6B6-DCD4-40D1-8425-A9CEFBBDC63B}" srcOrd="0" destOrd="0" presId="urn:microsoft.com/office/officeart/2005/8/layout/hProcess11"/>
    <dgm:cxn modelId="{DF040AC2-E9AE-4CCD-B874-EBE65FCFF728}" type="presParOf" srcId="{D94A4B98-94CA-4BA5-971F-ECE6099B8338}" destId="{8F1EC8D5-388A-4F66-B802-D2591DFA10AF}" srcOrd="1" destOrd="0" presId="urn:microsoft.com/office/officeart/2005/8/layout/hProcess11"/>
    <dgm:cxn modelId="{B9571C62-B651-461A-9D08-60BCC618C607}" type="presParOf" srcId="{8F1EC8D5-388A-4F66-B802-D2591DFA10AF}" destId="{3590ECE2-C475-4F9A-8609-81FF1585B76B}" srcOrd="0" destOrd="0" presId="urn:microsoft.com/office/officeart/2005/8/layout/hProcess11"/>
    <dgm:cxn modelId="{E69DBA29-DD97-4903-879B-A85F7FA98EA6}" type="presParOf" srcId="{3590ECE2-C475-4F9A-8609-81FF1585B76B}" destId="{00142D86-1B78-4B4E-9C25-EE3433096D9D}" srcOrd="0" destOrd="0" presId="urn:microsoft.com/office/officeart/2005/8/layout/hProcess11"/>
    <dgm:cxn modelId="{B73D3867-5037-4660-AFF0-6EED08635BD1}" type="presParOf" srcId="{3590ECE2-C475-4F9A-8609-81FF1585B76B}" destId="{BFDA0F81-918E-4F97-A06B-9238AF79DE74}" srcOrd="1" destOrd="0" presId="urn:microsoft.com/office/officeart/2005/8/layout/hProcess11"/>
    <dgm:cxn modelId="{E269B7CE-7009-4F2A-A428-8CEEFE46BD8F}" type="presParOf" srcId="{3590ECE2-C475-4F9A-8609-81FF1585B76B}" destId="{44ABF7F4-4C89-4B12-93A2-CAFAED878936}"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37EEDD8B-0165-402F-8D0F-ACBD3407573A}" type="doc">
      <dgm:prSet loTypeId="urn:microsoft.com/office/officeart/2005/8/layout/hProcess9" loCatId="process" qsTypeId="urn:microsoft.com/office/officeart/2005/8/quickstyle/simple1" qsCatId="simple" csTypeId="urn:microsoft.com/office/officeart/2005/8/colors/accent4_4" csCatId="accent4" phldr="1"/>
      <dgm:spPr/>
      <dgm:t>
        <a:bodyPr/>
        <a:lstStyle/>
        <a:p>
          <a:endParaRPr lang="tr-TR"/>
        </a:p>
      </dgm:t>
    </dgm:pt>
    <dgm:pt modelId="{A6FB0183-06FC-4FCB-A66D-F2624F40CB45}">
      <dgm:prSet/>
      <dgm:spPr>
        <a:solidFill>
          <a:srgbClr val="0070C0"/>
        </a:solidFill>
      </dgm:spPr>
      <dgm:t>
        <a:bodyPr/>
        <a:lstStyle/>
        <a:p>
          <a:pPr rtl="0"/>
          <a:r>
            <a:rPr lang="tr-TR" smtClean="0"/>
            <a:t>İl Millî Eğitim Müdürlükleri ve</a:t>
          </a:r>
          <a:endParaRPr lang="tr-TR"/>
        </a:p>
      </dgm:t>
    </dgm:pt>
    <dgm:pt modelId="{3FCBB20F-564C-42A6-BCAD-6673E9C3677C}" type="parTrans" cxnId="{F95046DC-4010-4084-B0B1-133A17847A02}">
      <dgm:prSet/>
      <dgm:spPr/>
      <dgm:t>
        <a:bodyPr/>
        <a:lstStyle/>
        <a:p>
          <a:endParaRPr lang="tr-TR"/>
        </a:p>
      </dgm:t>
    </dgm:pt>
    <dgm:pt modelId="{AD366BA3-DA8D-45DC-9065-7BD8FC0D9633}" type="sibTrans" cxnId="{F95046DC-4010-4084-B0B1-133A17847A02}">
      <dgm:prSet/>
      <dgm:spPr/>
      <dgm:t>
        <a:bodyPr/>
        <a:lstStyle/>
        <a:p>
          <a:endParaRPr lang="tr-TR"/>
        </a:p>
      </dgm:t>
    </dgm:pt>
    <dgm:pt modelId="{521327FE-5016-42ED-9141-8B3646636178}">
      <dgm:prSet/>
      <dgm:spPr>
        <a:solidFill>
          <a:srgbClr val="0070C0"/>
        </a:solidFill>
      </dgm:spPr>
      <dgm:t>
        <a:bodyPr/>
        <a:lstStyle/>
        <a:p>
          <a:pPr rtl="0"/>
          <a:r>
            <a:rPr lang="tr-TR" dirty="0" smtClean="0"/>
            <a:t>Tüm yöneticilerimizin desteği ile </a:t>
          </a:r>
          <a:endParaRPr lang="tr-TR" dirty="0"/>
        </a:p>
      </dgm:t>
    </dgm:pt>
    <dgm:pt modelId="{2EE396FE-89A5-4085-81B4-BC8C699C6169}" type="parTrans" cxnId="{418499CC-7D9F-4100-980A-83F2F0F0A50E}">
      <dgm:prSet/>
      <dgm:spPr/>
      <dgm:t>
        <a:bodyPr/>
        <a:lstStyle/>
        <a:p>
          <a:endParaRPr lang="tr-TR"/>
        </a:p>
      </dgm:t>
    </dgm:pt>
    <dgm:pt modelId="{785AE022-F5A0-4F4E-96C8-6A1BE7B2569C}" type="sibTrans" cxnId="{418499CC-7D9F-4100-980A-83F2F0F0A50E}">
      <dgm:prSet/>
      <dgm:spPr/>
      <dgm:t>
        <a:bodyPr/>
        <a:lstStyle/>
        <a:p>
          <a:endParaRPr lang="tr-TR"/>
        </a:p>
      </dgm:t>
    </dgm:pt>
    <dgm:pt modelId="{84EA07E9-C8CC-4FC5-B13B-E26BD6668D14}">
      <dgm:prSet/>
      <dgm:spPr>
        <a:solidFill>
          <a:srgbClr val="0070C0"/>
        </a:solidFill>
      </dgm:spPr>
      <dgm:t>
        <a:bodyPr/>
        <a:lstStyle/>
        <a:p>
          <a:pPr rtl="0"/>
          <a:r>
            <a:rPr lang="tr-TR" dirty="0" smtClean="0"/>
            <a:t>Öğretmenlerimizin etkin kullanımı ile</a:t>
          </a:r>
          <a:endParaRPr lang="tr-TR" dirty="0"/>
        </a:p>
      </dgm:t>
    </dgm:pt>
    <dgm:pt modelId="{55ACBC8C-E053-4D7D-9B7B-136B87E69C92}" type="parTrans" cxnId="{F277D773-43BB-4FE0-950A-507759438EBE}">
      <dgm:prSet/>
      <dgm:spPr/>
      <dgm:t>
        <a:bodyPr/>
        <a:lstStyle/>
        <a:p>
          <a:endParaRPr lang="tr-TR"/>
        </a:p>
      </dgm:t>
    </dgm:pt>
    <dgm:pt modelId="{0858A087-AD25-4FD4-AD21-67A2CB26174D}" type="sibTrans" cxnId="{F277D773-43BB-4FE0-950A-507759438EBE}">
      <dgm:prSet/>
      <dgm:spPr/>
      <dgm:t>
        <a:bodyPr/>
        <a:lstStyle/>
        <a:p>
          <a:endParaRPr lang="tr-TR"/>
        </a:p>
      </dgm:t>
    </dgm:pt>
    <dgm:pt modelId="{61FD6D8D-2BCD-4EA6-8389-83C5B562374B}">
      <dgm:prSet/>
      <dgm:spPr>
        <a:solidFill>
          <a:srgbClr val="0070C0"/>
        </a:solidFill>
      </dgm:spPr>
      <dgm:t>
        <a:bodyPr/>
        <a:lstStyle/>
        <a:p>
          <a:pPr rtl="0"/>
          <a:r>
            <a:rPr lang="tr-TR" dirty="0" smtClean="0"/>
            <a:t>Öğrencilerimizin fırsatları değerlendirmesi ile</a:t>
          </a:r>
          <a:endParaRPr lang="tr-TR" dirty="0"/>
        </a:p>
      </dgm:t>
    </dgm:pt>
    <dgm:pt modelId="{C7AE765E-9279-47ED-A093-EEC6DA8E46C4}" type="parTrans" cxnId="{01AD15F5-50DC-4FF6-ADA5-0C2A557CF72D}">
      <dgm:prSet/>
      <dgm:spPr/>
      <dgm:t>
        <a:bodyPr/>
        <a:lstStyle/>
        <a:p>
          <a:endParaRPr lang="tr-TR"/>
        </a:p>
      </dgm:t>
    </dgm:pt>
    <dgm:pt modelId="{899B68FE-E74D-49EB-BCC9-568FC98DABDE}" type="sibTrans" cxnId="{01AD15F5-50DC-4FF6-ADA5-0C2A557CF72D}">
      <dgm:prSet/>
      <dgm:spPr/>
      <dgm:t>
        <a:bodyPr/>
        <a:lstStyle/>
        <a:p>
          <a:endParaRPr lang="tr-TR"/>
        </a:p>
      </dgm:t>
    </dgm:pt>
    <dgm:pt modelId="{666A45CF-DDAA-4BDD-8392-B6F31EC2F1A7}" type="pres">
      <dgm:prSet presAssocID="{37EEDD8B-0165-402F-8D0F-ACBD3407573A}" presName="CompostProcess" presStyleCnt="0">
        <dgm:presLayoutVars>
          <dgm:dir/>
          <dgm:resizeHandles val="exact"/>
        </dgm:presLayoutVars>
      </dgm:prSet>
      <dgm:spPr/>
      <dgm:t>
        <a:bodyPr/>
        <a:lstStyle/>
        <a:p>
          <a:endParaRPr lang="tr-TR"/>
        </a:p>
      </dgm:t>
    </dgm:pt>
    <dgm:pt modelId="{7B774F99-2B0A-4C99-8584-18CB65AAB158}" type="pres">
      <dgm:prSet presAssocID="{37EEDD8B-0165-402F-8D0F-ACBD3407573A}" presName="arrow" presStyleLbl="bgShp" presStyleIdx="0" presStyleCnt="1"/>
      <dgm:spPr/>
      <dgm:t>
        <a:bodyPr/>
        <a:lstStyle/>
        <a:p>
          <a:endParaRPr lang="tr-TR"/>
        </a:p>
      </dgm:t>
    </dgm:pt>
    <dgm:pt modelId="{287F5EB5-48F6-4AB1-A751-4FF0F398E64C}" type="pres">
      <dgm:prSet presAssocID="{37EEDD8B-0165-402F-8D0F-ACBD3407573A}" presName="linearProcess" presStyleCnt="0"/>
      <dgm:spPr/>
      <dgm:t>
        <a:bodyPr/>
        <a:lstStyle/>
        <a:p>
          <a:endParaRPr lang="tr-TR"/>
        </a:p>
      </dgm:t>
    </dgm:pt>
    <dgm:pt modelId="{0C80D677-9216-4391-ABFF-4BBB2A97BFD0}" type="pres">
      <dgm:prSet presAssocID="{A6FB0183-06FC-4FCB-A66D-F2624F40CB45}" presName="textNode" presStyleLbl="node1" presStyleIdx="0" presStyleCnt="4">
        <dgm:presLayoutVars>
          <dgm:bulletEnabled val="1"/>
        </dgm:presLayoutVars>
      </dgm:prSet>
      <dgm:spPr/>
      <dgm:t>
        <a:bodyPr/>
        <a:lstStyle/>
        <a:p>
          <a:endParaRPr lang="tr-TR"/>
        </a:p>
      </dgm:t>
    </dgm:pt>
    <dgm:pt modelId="{7A65ACC4-47E6-474E-B464-F88A3F1195AD}" type="pres">
      <dgm:prSet presAssocID="{AD366BA3-DA8D-45DC-9065-7BD8FC0D9633}" presName="sibTrans" presStyleCnt="0"/>
      <dgm:spPr/>
      <dgm:t>
        <a:bodyPr/>
        <a:lstStyle/>
        <a:p>
          <a:endParaRPr lang="tr-TR"/>
        </a:p>
      </dgm:t>
    </dgm:pt>
    <dgm:pt modelId="{F2593161-EC6A-42BE-B085-BBBE29DFCE78}" type="pres">
      <dgm:prSet presAssocID="{521327FE-5016-42ED-9141-8B3646636178}" presName="textNode" presStyleLbl="node1" presStyleIdx="1" presStyleCnt="4">
        <dgm:presLayoutVars>
          <dgm:bulletEnabled val="1"/>
        </dgm:presLayoutVars>
      </dgm:prSet>
      <dgm:spPr/>
      <dgm:t>
        <a:bodyPr/>
        <a:lstStyle/>
        <a:p>
          <a:endParaRPr lang="tr-TR"/>
        </a:p>
      </dgm:t>
    </dgm:pt>
    <dgm:pt modelId="{2ABFE6FD-D28D-4D4A-88C1-86D506A58885}" type="pres">
      <dgm:prSet presAssocID="{785AE022-F5A0-4F4E-96C8-6A1BE7B2569C}" presName="sibTrans" presStyleCnt="0"/>
      <dgm:spPr/>
      <dgm:t>
        <a:bodyPr/>
        <a:lstStyle/>
        <a:p>
          <a:endParaRPr lang="tr-TR"/>
        </a:p>
      </dgm:t>
    </dgm:pt>
    <dgm:pt modelId="{AF55D1D0-7AD1-4F52-BE16-0131F2DFDF6F}" type="pres">
      <dgm:prSet presAssocID="{84EA07E9-C8CC-4FC5-B13B-E26BD6668D14}" presName="textNode" presStyleLbl="node1" presStyleIdx="2" presStyleCnt="4">
        <dgm:presLayoutVars>
          <dgm:bulletEnabled val="1"/>
        </dgm:presLayoutVars>
      </dgm:prSet>
      <dgm:spPr/>
      <dgm:t>
        <a:bodyPr/>
        <a:lstStyle/>
        <a:p>
          <a:endParaRPr lang="tr-TR"/>
        </a:p>
      </dgm:t>
    </dgm:pt>
    <dgm:pt modelId="{4F302988-5B65-4AA3-9244-9AF4703121D3}" type="pres">
      <dgm:prSet presAssocID="{0858A087-AD25-4FD4-AD21-67A2CB26174D}" presName="sibTrans" presStyleCnt="0"/>
      <dgm:spPr/>
      <dgm:t>
        <a:bodyPr/>
        <a:lstStyle/>
        <a:p>
          <a:endParaRPr lang="tr-TR"/>
        </a:p>
      </dgm:t>
    </dgm:pt>
    <dgm:pt modelId="{A0A6CF59-BB44-476B-9E42-3561152FCB20}" type="pres">
      <dgm:prSet presAssocID="{61FD6D8D-2BCD-4EA6-8389-83C5B562374B}" presName="textNode" presStyleLbl="node1" presStyleIdx="3" presStyleCnt="4">
        <dgm:presLayoutVars>
          <dgm:bulletEnabled val="1"/>
        </dgm:presLayoutVars>
      </dgm:prSet>
      <dgm:spPr/>
      <dgm:t>
        <a:bodyPr/>
        <a:lstStyle/>
        <a:p>
          <a:endParaRPr lang="tr-TR"/>
        </a:p>
      </dgm:t>
    </dgm:pt>
  </dgm:ptLst>
  <dgm:cxnLst>
    <dgm:cxn modelId="{B4E6440F-2BA6-4B56-8C93-D057313C7124}" type="presOf" srcId="{37EEDD8B-0165-402F-8D0F-ACBD3407573A}" destId="{666A45CF-DDAA-4BDD-8392-B6F31EC2F1A7}" srcOrd="0" destOrd="0" presId="urn:microsoft.com/office/officeart/2005/8/layout/hProcess9"/>
    <dgm:cxn modelId="{3A357FAB-C6C0-49F4-8283-55744D5BF860}" type="presOf" srcId="{84EA07E9-C8CC-4FC5-B13B-E26BD6668D14}" destId="{AF55D1D0-7AD1-4F52-BE16-0131F2DFDF6F}" srcOrd="0" destOrd="0" presId="urn:microsoft.com/office/officeart/2005/8/layout/hProcess9"/>
    <dgm:cxn modelId="{B3E51BF0-C2D2-469E-9985-371835F9B04F}" type="presOf" srcId="{61FD6D8D-2BCD-4EA6-8389-83C5B562374B}" destId="{A0A6CF59-BB44-476B-9E42-3561152FCB20}" srcOrd="0" destOrd="0" presId="urn:microsoft.com/office/officeart/2005/8/layout/hProcess9"/>
    <dgm:cxn modelId="{25CEFF5D-2131-4E09-A741-ADF442736BBD}" type="presOf" srcId="{A6FB0183-06FC-4FCB-A66D-F2624F40CB45}" destId="{0C80D677-9216-4391-ABFF-4BBB2A97BFD0}" srcOrd="0" destOrd="0" presId="urn:microsoft.com/office/officeart/2005/8/layout/hProcess9"/>
    <dgm:cxn modelId="{01AD15F5-50DC-4FF6-ADA5-0C2A557CF72D}" srcId="{37EEDD8B-0165-402F-8D0F-ACBD3407573A}" destId="{61FD6D8D-2BCD-4EA6-8389-83C5B562374B}" srcOrd="3" destOrd="0" parTransId="{C7AE765E-9279-47ED-A093-EEC6DA8E46C4}" sibTransId="{899B68FE-E74D-49EB-BCC9-568FC98DABDE}"/>
    <dgm:cxn modelId="{F277D773-43BB-4FE0-950A-507759438EBE}" srcId="{37EEDD8B-0165-402F-8D0F-ACBD3407573A}" destId="{84EA07E9-C8CC-4FC5-B13B-E26BD6668D14}" srcOrd="2" destOrd="0" parTransId="{55ACBC8C-E053-4D7D-9B7B-136B87E69C92}" sibTransId="{0858A087-AD25-4FD4-AD21-67A2CB26174D}"/>
    <dgm:cxn modelId="{418499CC-7D9F-4100-980A-83F2F0F0A50E}" srcId="{37EEDD8B-0165-402F-8D0F-ACBD3407573A}" destId="{521327FE-5016-42ED-9141-8B3646636178}" srcOrd="1" destOrd="0" parTransId="{2EE396FE-89A5-4085-81B4-BC8C699C6169}" sibTransId="{785AE022-F5A0-4F4E-96C8-6A1BE7B2569C}"/>
    <dgm:cxn modelId="{DD4E79E6-4C33-4C6B-8F08-41321F1F887D}" type="presOf" srcId="{521327FE-5016-42ED-9141-8B3646636178}" destId="{F2593161-EC6A-42BE-B085-BBBE29DFCE78}" srcOrd="0" destOrd="0" presId="urn:microsoft.com/office/officeart/2005/8/layout/hProcess9"/>
    <dgm:cxn modelId="{F95046DC-4010-4084-B0B1-133A17847A02}" srcId="{37EEDD8B-0165-402F-8D0F-ACBD3407573A}" destId="{A6FB0183-06FC-4FCB-A66D-F2624F40CB45}" srcOrd="0" destOrd="0" parTransId="{3FCBB20F-564C-42A6-BCAD-6673E9C3677C}" sibTransId="{AD366BA3-DA8D-45DC-9065-7BD8FC0D9633}"/>
    <dgm:cxn modelId="{D4637AA8-92F1-4E6C-AD3A-08B1057015E4}" type="presParOf" srcId="{666A45CF-DDAA-4BDD-8392-B6F31EC2F1A7}" destId="{7B774F99-2B0A-4C99-8584-18CB65AAB158}" srcOrd="0" destOrd="0" presId="urn:microsoft.com/office/officeart/2005/8/layout/hProcess9"/>
    <dgm:cxn modelId="{695552E2-A61D-4BC1-B0B9-92BA856A1033}" type="presParOf" srcId="{666A45CF-DDAA-4BDD-8392-B6F31EC2F1A7}" destId="{287F5EB5-48F6-4AB1-A751-4FF0F398E64C}" srcOrd="1" destOrd="0" presId="urn:microsoft.com/office/officeart/2005/8/layout/hProcess9"/>
    <dgm:cxn modelId="{1DF6F909-EEE8-4B75-8F8F-ACD5546C09AF}" type="presParOf" srcId="{287F5EB5-48F6-4AB1-A751-4FF0F398E64C}" destId="{0C80D677-9216-4391-ABFF-4BBB2A97BFD0}" srcOrd="0" destOrd="0" presId="urn:microsoft.com/office/officeart/2005/8/layout/hProcess9"/>
    <dgm:cxn modelId="{DD22BBB9-789B-4661-A697-F2B7D82457B2}" type="presParOf" srcId="{287F5EB5-48F6-4AB1-A751-4FF0F398E64C}" destId="{7A65ACC4-47E6-474E-B464-F88A3F1195AD}" srcOrd="1" destOrd="0" presId="urn:microsoft.com/office/officeart/2005/8/layout/hProcess9"/>
    <dgm:cxn modelId="{65AAA5A2-C0F8-4886-A322-5D0907AF65EE}" type="presParOf" srcId="{287F5EB5-48F6-4AB1-A751-4FF0F398E64C}" destId="{F2593161-EC6A-42BE-B085-BBBE29DFCE78}" srcOrd="2" destOrd="0" presId="urn:microsoft.com/office/officeart/2005/8/layout/hProcess9"/>
    <dgm:cxn modelId="{75FDDD96-7BC9-40C8-8AD4-5E03F24ECCCD}" type="presParOf" srcId="{287F5EB5-48F6-4AB1-A751-4FF0F398E64C}" destId="{2ABFE6FD-D28D-4D4A-88C1-86D506A58885}" srcOrd="3" destOrd="0" presId="urn:microsoft.com/office/officeart/2005/8/layout/hProcess9"/>
    <dgm:cxn modelId="{232CC7A6-0222-45B0-911D-D1C3ED1D8B24}" type="presParOf" srcId="{287F5EB5-48F6-4AB1-A751-4FF0F398E64C}" destId="{AF55D1D0-7AD1-4F52-BE16-0131F2DFDF6F}" srcOrd="4" destOrd="0" presId="urn:microsoft.com/office/officeart/2005/8/layout/hProcess9"/>
    <dgm:cxn modelId="{9FAFA330-33BC-4E92-B08E-91734E7CE8DB}" type="presParOf" srcId="{287F5EB5-48F6-4AB1-A751-4FF0F398E64C}" destId="{4F302988-5B65-4AA3-9244-9AF4703121D3}" srcOrd="5" destOrd="0" presId="urn:microsoft.com/office/officeart/2005/8/layout/hProcess9"/>
    <dgm:cxn modelId="{AC4C53C9-1D32-414D-BC81-BC87E4F431AF}" type="presParOf" srcId="{287F5EB5-48F6-4AB1-A751-4FF0F398E64C}" destId="{A0A6CF59-BB44-476B-9E42-3561152FCB20}"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4.xml><?xml version="1.0" encoding="utf-8"?>
<dgm:dataModel xmlns:dgm="http://schemas.openxmlformats.org/drawingml/2006/diagram" xmlns:a="http://schemas.openxmlformats.org/drawingml/2006/main">
  <dgm:ptLst>
    <dgm:pt modelId="{6C180DC2-2BBE-F44E-A499-17E60DEE72B7}" type="doc">
      <dgm:prSet loTypeId="urn:microsoft.com/office/officeart/2005/8/layout/process4" loCatId="list" qsTypeId="urn:microsoft.com/office/officeart/2005/8/quickstyle/simple3" qsCatId="simple" csTypeId="urn:microsoft.com/office/officeart/2005/8/colors/accent1_2" csCatId="accent1" phldr="1"/>
      <dgm:spPr/>
      <dgm:t>
        <a:bodyPr/>
        <a:lstStyle/>
        <a:p>
          <a:endParaRPr lang="en-US"/>
        </a:p>
      </dgm:t>
    </dgm:pt>
    <dgm:pt modelId="{33E495D9-F621-BF42-8EED-9502070C9FE6}">
      <dgm:prSet custT="1"/>
      <dgm:spPr/>
      <dgm:t>
        <a:bodyPr/>
        <a:lstStyle/>
        <a:p>
          <a:pPr rtl="0"/>
          <a:r>
            <a:rPr lang="tr-TR" sz="1800" dirty="0" smtClean="0">
              <a:latin typeface="Calibri"/>
              <a:cs typeface="Calibri"/>
            </a:rPr>
            <a:t>	BT kullanımı konusunda eksikliği olan öğretmenlerin Temel BT Kullanımı eksiğinin giderilmesi</a:t>
          </a:r>
        </a:p>
      </dgm:t>
    </dgm:pt>
    <dgm:pt modelId="{787BC964-ADEF-5647-92DE-618740EEC690}" type="parTrans" cxnId="{F9855FD3-0139-5540-9163-A3320CE32386}">
      <dgm:prSet/>
      <dgm:spPr/>
      <dgm:t>
        <a:bodyPr/>
        <a:lstStyle/>
        <a:p>
          <a:endParaRPr lang="en-US" sz="1800">
            <a:latin typeface="Calibri"/>
            <a:cs typeface="Calibri"/>
          </a:endParaRPr>
        </a:p>
      </dgm:t>
    </dgm:pt>
    <dgm:pt modelId="{AF3EFEF5-6382-B448-AAE8-0D096306BE4E}" type="sibTrans" cxnId="{F9855FD3-0139-5540-9163-A3320CE32386}">
      <dgm:prSet/>
      <dgm:spPr/>
      <dgm:t>
        <a:bodyPr/>
        <a:lstStyle/>
        <a:p>
          <a:endParaRPr lang="en-US" sz="1800">
            <a:latin typeface="Calibri"/>
            <a:cs typeface="Calibri"/>
          </a:endParaRPr>
        </a:p>
      </dgm:t>
    </dgm:pt>
    <dgm:pt modelId="{4C84D817-264B-7946-ADCC-EA891E853008}">
      <dgm:prSet custT="1"/>
      <dgm:spPr/>
      <dgm:t>
        <a:bodyPr/>
        <a:lstStyle/>
        <a:p>
          <a:pPr rtl="0"/>
          <a:r>
            <a:rPr lang="tr-TR" sz="1800" dirty="0" smtClean="0">
              <a:latin typeface="Calibri"/>
              <a:cs typeface="Calibri"/>
            </a:rPr>
            <a:t>Eğitimlerin açılış, kapanış ve takibi konusunda yönetici hassasiyetinin gösterilmesi </a:t>
          </a:r>
          <a:endParaRPr lang="tr-TR" sz="1800" dirty="0">
            <a:latin typeface="Calibri"/>
            <a:cs typeface="Calibri"/>
          </a:endParaRPr>
        </a:p>
      </dgm:t>
    </dgm:pt>
    <dgm:pt modelId="{BBCF6B80-F69A-C74B-85B2-D0AFB55B8A30}" type="parTrans" cxnId="{409A8258-6178-484E-A2D9-0E3AD6267C43}">
      <dgm:prSet/>
      <dgm:spPr/>
      <dgm:t>
        <a:bodyPr/>
        <a:lstStyle/>
        <a:p>
          <a:endParaRPr lang="en-US" sz="1800">
            <a:latin typeface="Calibri"/>
            <a:cs typeface="Calibri"/>
          </a:endParaRPr>
        </a:p>
      </dgm:t>
    </dgm:pt>
    <dgm:pt modelId="{F7188DCC-C477-524D-8D90-F9294E97F273}" type="sibTrans" cxnId="{409A8258-6178-484E-A2D9-0E3AD6267C43}">
      <dgm:prSet/>
      <dgm:spPr/>
      <dgm:t>
        <a:bodyPr/>
        <a:lstStyle/>
        <a:p>
          <a:endParaRPr lang="en-US" sz="1800">
            <a:latin typeface="Calibri"/>
            <a:cs typeface="Calibri"/>
          </a:endParaRPr>
        </a:p>
      </dgm:t>
    </dgm:pt>
    <dgm:pt modelId="{7862A7FF-7E69-4D42-8B87-C786003C403F}">
      <dgm:prSet custT="1"/>
      <dgm:spPr/>
      <dgm:t>
        <a:bodyPr/>
        <a:lstStyle/>
        <a:p>
          <a:pPr rtl="0"/>
          <a:r>
            <a:rPr lang="tr-TR" sz="1800" dirty="0" smtClean="0">
              <a:latin typeface="Calibri"/>
              <a:cs typeface="Calibri"/>
            </a:rPr>
            <a:t>Genel Müdürlüğümüzle iller arasında sağlıklı ve sürekli iletişimin sağlanması. Sürece olumlu katkısı olacak bilgi ve görüşlerin iletilmesi</a:t>
          </a:r>
          <a:endParaRPr lang="tr-TR" sz="1800" dirty="0">
            <a:latin typeface="Calibri"/>
            <a:cs typeface="Calibri"/>
          </a:endParaRPr>
        </a:p>
      </dgm:t>
    </dgm:pt>
    <dgm:pt modelId="{225F7C6E-F6E7-F246-B737-0DDF0C568779}" type="parTrans" cxnId="{02E12328-A5F9-544D-B607-BED72946C4D1}">
      <dgm:prSet/>
      <dgm:spPr/>
      <dgm:t>
        <a:bodyPr/>
        <a:lstStyle/>
        <a:p>
          <a:endParaRPr lang="en-US" sz="1800">
            <a:latin typeface="Calibri"/>
            <a:cs typeface="Calibri"/>
          </a:endParaRPr>
        </a:p>
      </dgm:t>
    </dgm:pt>
    <dgm:pt modelId="{8C58F0B9-7171-EB4A-B2BB-B23373B63497}" type="sibTrans" cxnId="{02E12328-A5F9-544D-B607-BED72946C4D1}">
      <dgm:prSet/>
      <dgm:spPr/>
      <dgm:t>
        <a:bodyPr/>
        <a:lstStyle/>
        <a:p>
          <a:endParaRPr lang="en-US" sz="1800">
            <a:latin typeface="Calibri"/>
            <a:cs typeface="Calibri"/>
          </a:endParaRPr>
        </a:p>
      </dgm:t>
    </dgm:pt>
    <dgm:pt modelId="{EA5D6CFE-7B77-564F-A151-C5B1001AC148}">
      <dgm:prSet custT="1"/>
      <dgm:spPr/>
      <dgm:t>
        <a:bodyPr/>
        <a:lstStyle/>
        <a:p>
          <a:pPr rtl="0"/>
          <a:r>
            <a:rPr lang="tr-TR" sz="1800" dirty="0" smtClean="0">
              <a:latin typeface="Calibri"/>
              <a:cs typeface="Calibri"/>
            </a:rPr>
            <a:t>Başarılı çalışmaların ödüllendirilmesi</a:t>
          </a:r>
          <a:endParaRPr lang="tr-TR" sz="1800" dirty="0">
            <a:latin typeface="Calibri"/>
            <a:cs typeface="Calibri"/>
          </a:endParaRPr>
        </a:p>
      </dgm:t>
    </dgm:pt>
    <dgm:pt modelId="{E541799B-088B-1143-8320-23DF765BB0B6}" type="parTrans" cxnId="{551776EE-064B-464E-8B92-A286D0064824}">
      <dgm:prSet/>
      <dgm:spPr/>
      <dgm:t>
        <a:bodyPr/>
        <a:lstStyle/>
        <a:p>
          <a:endParaRPr lang="en-US" sz="1800">
            <a:latin typeface="Calibri"/>
            <a:cs typeface="Calibri"/>
          </a:endParaRPr>
        </a:p>
      </dgm:t>
    </dgm:pt>
    <dgm:pt modelId="{3CB2B3B1-C6DD-7B45-9AB1-7C4DF37CDC58}" type="sibTrans" cxnId="{551776EE-064B-464E-8B92-A286D0064824}">
      <dgm:prSet/>
      <dgm:spPr/>
      <dgm:t>
        <a:bodyPr/>
        <a:lstStyle/>
        <a:p>
          <a:endParaRPr lang="en-US" sz="1800">
            <a:latin typeface="Calibri"/>
            <a:cs typeface="Calibri"/>
          </a:endParaRPr>
        </a:p>
      </dgm:t>
    </dgm:pt>
    <dgm:pt modelId="{4EA35DAC-EB6C-44C7-9B76-08344CC37F75}">
      <dgm:prSet custT="1"/>
      <dgm:spPr/>
      <dgm:t>
        <a:bodyPr/>
        <a:lstStyle/>
        <a:p>
          <a:pPr rtl="0"/>
          <a:r>
            <a:rPr lang="tr-TR" sz="1800" dirty="0" smtClean="0">
              <a:latin typeface="Calibri"/>
              <a:cs typeface="Calibri"/>
            </a:rPr>
            <a:t>Okulunuzdaki tüm öğretmenlerin Fatih Projesi </a:t>
          </a:r>
          <a:r>
            <a:rPr lang="tr-TR" sz="1800" dirty="0" err="1" smtClean="0">
              <a:latin typeface="Calibri"/>
              <a:cs typeface="Calibri"/>
            </a:rPr>
            <a:t>hizmetiçi</a:t>
          </a:r>
          <a:r>
            <a:rPr lang="tr-TR" sz="1800" dirty="0" smtClean="0">
              <a:latin typeface="Calibri"/>
              <a:cs typeface="Calibri"/>
            </a:rPr>
            <a:t> eğitimlerini almaları ve sonuçlarının bizzat takip edilmesi </a:t>
          </a:r>
        </a:p>
      </dgm:t>
    </dgm:pt>
    <dgm:pt modelId="{01AA9B19-F5CD-4EDC-B547-825C0DA4E34C}" type="parTrans" cxnId="{164DB53D-B3DD-4B38-A2A2-16AA29912451}">
      <dgm:prSet/>
      <dgm:spPr/>
      <dgm:t>
        <a:bodyPr/>
        <a:lstStyle/>
        <a:p>
          <a:endParaRPr lang="tr-TR"/>
        </a:p>
      </dgm:t>
    </dgm:pt>
    <dgm:pt modelId="{9A513C37-9779-45A1-913D-CBF72760E88F}" type="sibTrans" cxnId="{164DB53D-B3DD-4B38-A2A2-16AA29912451}">
      <dgm:prSet/>
      <dgm:spPr/>
      <dgm:t>
        <a:bodyPr/>
        <a:lstStyle/>
        <a:p>
          <a:endParaRPr lang="tr-TR"/>
        </a:p>
      </dgm:t>
    </dgm:pt>
    <dgm:pt modelId="{05B6EEAB-3D15-4D2D-B79D-2F1E8F425B6B}">
      <dgm:prSet/>
      <dgm:spPr/>
      <dgm:t>
        <a:bodyPr/>
        <a:lstStyle/>
        <a:p>
          <a:pPr rtl="0"/>
          <a:r>
            <a:rPr lang="tr-TR" dirty="0" smtClean="0">
              <a:latin typeface="Calibri"/>
              <a:cs typeface="Calibri"/>
            </a:rPr>
            <a:t>Okul </a:t>
          </a:r>
          <a:r>
            <a:rPr lang="tr-TR" dirty="0" err="1" smtClean="0">
              <a:latin typeface="Calibri"/>
              <a:cs typeface="Calibri"/>
            </a:rPr>
            <a:t>Formatörlerinizin</a:t>
          </a:r>
          <a:r>
            <a:rPr lang="tr-TR" dirty="0" smtClean="0">
              <a:latin typeface="Calibri"/>
              <a:cs typeface="Calibri"/>
            </a:rPr>
            <a:t> öğretmenlerinize Bilişim Liderliği yapmasının sağlanması</a:t>
          </a:r>
        </a:p>
      </dgm:t>
    </dgm:pt>
    <dgm:pt modelId="{CFC1DB31-434E-46D5-9605-E8D5AA02A886}" type="parTrans" cxnId="{7B9F3E53-3E51-4D43-9A87-2E27A9A48360}">
      <dgm:prSet/>
      <dgm:spPr/>
      <dgm:t>
        <a:bodyPr/>
        <a:lstStyle/>
        <a:p>
          <a:endParaRPr lang="tr-TR"/>
        </a:p>
      </dgm:t>
    </dgm:pt>
    <dgm:pt modelId="{F1899118-56C0-4AFD-A067-37D3DB20B77A}" type="sibTrans" cxnId="{7B9F3E53-3E51-4D43-9A87-2E27A9A48360}">
      <dgm:prSet/>
      <dgm:spPr/>
      <dgm:t>
        <a:bodyPr/>
        <a:lstStyle/>
        <a:p>
          <a:endParaRPr lang="tr-TR"/>
        </a:p>
      </dgm:t>
    </dgm:pt>
    <dgm:pt modelId="{30D67539-224A-4F21-BEE8-C2075B91850B}" type="pres">
      <dgm:prSet presAssocID="{6C180DC2-2BBE-F44E-A499-17E60DEE72B7}" presName="Name0" presStyleCnt="0">
        <dgm:presLayoutVars>
          <dgm:dir/>
          <dgm:animLvl val="lvl"/>
          <dgm:resizeHandles val="exact"/>
        </dgm:presLayoutVars>
      </dgm:prSet>
      <dgm:spPr/>
      <dgm:t>
        <a:bodyPr/>
        <a:lstStyle/>
        <a:p>
          <a:endParaRPr lang="tr-TR"/>
        </a:p>
      </dgm:t>
    </dgm:pt>
    <dgm:pt modelId="{2F05972F-1D26-400F-B901-63789E28378E}" type="pres">
      <dgm:prSet presAssocID="{EA5D6CFE-7B77-564F-A151-C5B1001AC148}" presName="boxAndChildren" presStyleCnt="0"/>
      <dgm:spPr/>
    </dgm:pt>
    <dgm:pt modelId="{E66E7966-4A89-4B3A-9CF2-9F07D4042899}" type="pres">
      <dgm:prSet presAssocID="{EA5D6CFE-7B77-564F-A151-C5B1001AC148}" presName="parentTextBox" presStyleLbl="node1" presStyleIdx="0" presStyleCnt="6"/>
      <dgm:spPr/>
      <dgm:t>
        <a:bodyPr/>
        <a:lstStyle/>
        <a:p>
          <a:endParaRPr lang="tr-TR"/>
        </a:p>
      </dgm:t>
    </dgm:pt>
    <dgm:pt modelId="{E7247D15-2043-4B14-AA18-E74EA2308647}" type="pres">
      <dgm:prSet presAssocID="{8C58F0B9-7171-EB4A-B2BB-B23373B63497}" presName="sp" presStyleCnt="0"/>
      <dgm:spPr/>
    </dgm:pt>
    <dgm:pt modelId="{4A968299-0E82-4E2C-B4FE-601787ECDC94}" type="pres">
      <dgm:prSet presAssocID="{7862A7FF-7E69-4D42-8B87-C786003C403F}" presName="arrowAndChildren" presStyleCnt="0"/>
      <dgm:spPr/>
    </dgm:pt>
    <dgm:pt modelId="{611826AB-A5B2-4681-9767-851470BA88DA}" type="pres">
      <dgm:prSet presAssocID="{7862A7FF-7E69-4D42-8B87-C786003C403F}" presName="parentTextArrow" presStyleLbl="node1" presStyleIdx="1" presStyleCnt="6"/>
      <dgm:spPr/>
      <dgm:t>
        <a:bodyPr/>
        <a:lstStyle/>
        <a:p>
          <a:endParaRPr lang="tr-TR"/>
        </a:p>
      </dgm:t>
    </dgm:pt>
    <dgm:pt modelId="{0D4D65B7-FB7A-43C6-8C34-8CE46DD7CD27}" type="pres">
      <dgm:prSet presAssocID="{F7188DCC-C477-524D-8D90-F9294E97F273}" presName="sp" presStyleCnt="0"/>
      <dgm:spPr/>
    </dgm:pt>
    <dgm:pt modelId="{D6407402-FC24-48F5-9242-AB1F9DF48F36}" type="pres">
      <dgm:prSet presAssocID="{4C84D817-264B-7946-ADCC-EA891E853008}" presName="arrowAndChildren" presStyleCnt="0"/>
      <dgm:spPr/>
    </dgm:pt>
    <dgm:pt modelId="{7E15BBAA-B142-4FE8-97F8-78DAF5FF7F7E}" type="pres">
      <dgm:prSet presAssocID="{4C84D817-264B-7946-ADCC-EA891E853008}" presName="parentTextArrow" presStyleLbl="node1" presStyleIdx="2" presStyleCnt="6"/>
      <dgm:spPr/>
      <dgm:t>
        <a:bodyPr/>
        <a:lstStyle/>
        <a:p>
          <a:endParaRPr lang="tr-TR"/>
        </a:p>
      </dgm:t>
    </dgm:pt>
    <dgm:pt modelId="{281959D0-FC5F-4032-959A-B60DCDF0067D}" type="pres">
      <dgm:prSet presAssocID="{F1899118-56C0-4AFD-A067-37D3DB20B77A}" presName="sp" presStyleCnt="0"/>
      <dgm:spPr/>
    </dgm:pt>
    <dgm:pt modelId="{6FE6B67C-92ED-4857-9134-242EA09B04BB}" type="pres">
      <dgm:prSet presAssocID="{05B6EEAB-3D15-4D2D-B79D-2F1E8F425B6B}" presName="arrowAndChildren" presStyleCnt="0"/>
      <dgm:spPr/>
    </dgm:pt>
    <dgm:pt modelId="{E095EDF4-8D25-4976-975C-BE57A2CCBC1C}" type="pres">
      <dgm:prSet presAssocID="{05B6EEAB-3D15-4D2D-B79D-2F1E8F425B6B}" presName="parentTextArrow" presStyleLbl="node1" presStyleIdx="3" presStyleCnt="6"/>
      <dgm:spPr/>
      <dgm:t>
        <a:bodyPr/>
        <a:lstStyle/>
        <a:p>
          <a:endParaRPr lang="tr-TR"/>
        </a:p>
      </dgm:t>
    </dgm:pt>
    <dgm:pt modelId="{4E7453B6-92FF-4E23-95E1-624EF0F99CD6}" type="pres">
      <dgm:prSet presAssocID="{9A513C37-9779-45A1-913D-CBF72760E88F}" presName="sp" presStyleCnt="0"/>
      <dgm:spPr/>
    </dgm:pt>
    <dgm:pt modelId="{E0131260-F3B9-4C6B-A0BB-FDC7243F50C1}" type="pres">
      <dgm:prSet presAssocID="{4EA35DAC-EB6C-44C7-9B76-08344CC37F75}" presName="arrowAndChildren" presStyleCnt="0"/>
      <dgm:spPr/>
    </dgm:pt>
    <dgm:pt modelId="{FEC51094-E815-4315-BB37-415573695939}" type="pres">
      <dgm:prSet presAssocID="{4EA35DAC-EB6C-44C7-9B76-08344CC37F75}" presName="parentTextArrow" presStyleLbl="node1" presStyleIdx="4" presStyleCnt="6"/>
      <dgm:spPr/>
      <dgm:t>
        <a:bodyPr/>
        <a:lstStyle/>
        <a:p>
          <a:endParaRPr lang="tr-TR"/>
        </a:p>
      </dgm:t>
    </dgm:pt>
    <dgm:pt modelId="{8F9006F9-2028-4D81-875D-660027D2D335}" type="pres">
      <dgm:prSet presAssocID="{AF3EFEF5-6382-B448-AAE8-0D096306BE4E}" presName="sp" presStyleCnt="0"/>
      <dgm:spPr/>
    </dgm:pt>
    <dgm:pt modelId="{8C6D4DDB-F62C-428D-A2D8-5778FD9D6950}" type="pres">
      <dgm:prSet presAssocID="{33E495D9-F621-BF42-8EED-9502070C9FE6}" presName="arrowAndChildren" presStyleCnt="0"/>
      <dgm:spPr/>
    </dgm:pt>
    <dgm:pt modelId="{D5F8035D-BB55-4657-95ED-7BBBC260E50E}" type="pres">
      <dgm:prSet presAssocID="{33E495D9-F621-BF42-8EED-9502070C9FE6}" presName="parentTextArrow" presStyleLbl="node1" presStyleIdx="5" presStyleCnt="6"/>
      <dgm:spPr/>
      <dgm:t>
        <a:bodyPr/>
        <a:lstStyle/>
        <a:p>
          <a:endParaRPr lang="tr-TR"/>
        </a:p>
      </dgm:t>
    </dgm:pt>
  </dgm:ptLst>
  <dgm:cxnLst>
    <dgm:cxn modelId="{A820647E-CEC1-437D-9633-2D83D0B3E3C7}" type="presOf" srcId="{6C180DC2-2BBE-F44E-A499-17E60DEE72B7}" destId="{30D67539-224A-4F21-BEE8-C2075B91850B}" srcOrd="0" destOrd="0" presId="urn:microsoft.com/office/officeart/2005/8/layout/process4"/>
    <dgm:cxn modelId="{B7D94253-B6E2-4C53-AB10-14F2469A4178}" type="presOf" srcId="{4C84D817-264B-7946-ADCC-EA891E853008}" destId="{7E15BBAA-B142-4FE8-97F8-78DAF5FF7F7E}" srcOrd="0" destOrd="0" presId="urn:microsoft.com/office/officeart/2005/8/layout/process4"/>
    <dgm:cxn modelId="{48FE06B0-E9DE-41CC-BAF5-90C5AFE11CD7}" type="presOf" srcId="{33E495D9-F621-BF42-8EED-9502070C9FE6}" destId="{D5F8035D-BB55-4657-95ED-7BBBC260E50E}" srcOrd="0" destOrd="0" presId="urn:microsoft.com/office/officeart/2005/8/layout/process4"/>
    <dgm:cxn modelId="{164DB53D-B3DD-4B38-A2A2-16AA29912451}" srcId="{6C180DC2-2BBE-F44E-A499-17E60DEE72B7}" destId="{4EA35DAC-EB6C-44C7-9B76-08344CC37F75}" srcOrd="1" destOrd="0" parTransId="{01AA9B19-F5CD-4EDC-B547-825C0DA4E34C}" sibTransId="{9A513C37-9779-45A1-913D-CBF72760E88F}"/>
    <dgm:cxn modelId="{930AE25C-B0C1-44BB-9AE5-9B758D8361D6}" type="presOf" srcId="{4EA35DAC-EB6C-44C7-9B76-08344CC37F75}" destId="{FEC51094-E815-4315-BB37-415573695939}" srcOrd="0" destOrd="0" presId="urn:microsoft.com/office/officeart/2005/8/layout/process4"/>
    <dgm:cxn modelId="{4A408C9E-F3C4-4C82-AF00-928148E61C7C}" type="presOf" srcId="{EA5D6CFE-7B77-564F-A151-C5B1001AC148}" destId="{E66E7966-4A89-4B3A-9CF2-9F07D4042899}" srcOrd="0" destOrd="0" presId="urn:microsoft.com/office/officeart/2005/8/layout/process4"/>
    <dgm:cxn modelId="{551776EE-064B-464E-8B92-A286D0064824}" srcId="{6C180DC2-2BBE-F44E-A499-17E60DEE72B7}" destId="{EA5D6CFE-7B77-564F-A151-C5B1001AC148}" srcOrd="5" destOrd="0" parTransId="{E541799B-088B-1143-8320-23DF765BB0B6}" sibTransId="{3CB2B3B1-C6DD-7B45-9AB1-7C4DF37CDC58}"/>
    <dgm:cxn modelId="{409A8258-6178-484E-A2D9-0E3AD6267C43}" srcId="{6C180DC2-2BBE-F44E-A499-17E60DEE72B7}" destId="{4C84D817-264B-7946-ADCC-EA891E853008}" srcOrd="3" destOrd="0" parTransId="{BBCF6B80-F69A-C74B-85B2-D0AFB55B8A30}" sibTransId="{F7188DCC-C477-524D-8D90-F9294E97F273}"/>
    <dgm:cxn modelId="{F9855FD3-0139-5540-9163-A3320CE32386}" srcId="{6C180DC2-2BBE-F44E-A499-17E60DEE72B7}" destId="{33E495D9-F621-BF42-8EED-9502070C9FE6}" srcOrd="0" destOrd="0" parTransId="{787BC964-ADEF-5647-92DE-618740EEC690}" sibTransId="{AF3EFEF5-6382-B448-AAE8-0D096306BE4E}"/>
    <dgm:cxn modelId="{02E12328-A5F9-544D-B607-BED72946C4D1}" srcId="{6C180DC2-2BBE-F44E-A499-17E60DEE72B7}" destId="{7862A7FF-7E69-4D42-8B87-C786003C403F}" srcOrd="4" destOrd="0" parTransId="{225F7C6E-F6E7-F246-B737-0DDF0C568779}" sibTransId="{8C58F0B9-7171-EB4A-B2BB-B23373B63497}"/>
    <dgm:cxn modelId="{219C179A-F2E2-41BC-B87A-CDA66AD57E6B}" type="presOf" srcId="{05B6EEAB-3D15-4D2D-B79D-2F1E8F425B6B}" destId="{E095EDF4-8D25-4976-975C-BE57A2CCBC1C}" srcOrd="0" destOrd="0" presId="urn:microsoft.com/office/officeart/2005/8/layout/process4"/>
    <dgm:cxn modelId="{7B9F3E53-3E51-4D43-9A87-2E27A9A48360}" srcId="{6C180DC2-2BBE-F44E-A499-17E60DEE72B7}" destId="{05B6EEAB-3D15-4D2D-B79D-2F1E8F425B6B}" srcOrd="2" destOrd="0" parTransId="{CFC1DB31-434E-46D5-9605-E8D5AA02A886}" sibTransId="{F1899118-56C0-4AFD-A067-37D3DB20B77A}"/>
    <dgm:cxn modelId="{7DCF7F50-59A7-4776-B8FE-C7325FE309BA}" type="presOf" srcId="{7862A7FF-7E69-4D42-8B87-C786003C403F}" destId="{611826AB-A5B2-4681-9767-851470BA88DA}" srcOrd="0" destOrd="0" presId="urn:microsoft.com/office/officeart/2005/8/layout/process4"/>
    <dgm:cxn modelId="{B7F4A7B6-0DBA-4F8C-A21E-47F14908E550}" type="presParOf" srcId="{30D67539-224A-4F21-BEE8-C2075B91850B}" destId="{2F05972F-1D26-400F-B901-63789E28378E}" srcOrd="0" destOrd="0" presId="urn:microsoft.com/office/officeart/2005/8/layout/process4"/>
    <dgm:cxn modelId="{EF23F729-7AE8-4CD7-AE5A-2BF451CAA186}" type="presParOf" srcId="{2F05972F-1D26-400F-B901-63789E28378E}" destId="{E66E7966-4A89-4B3A-9CF2-9F07D4042899}" srcOrd="0" destOrd="0" presId="urn:microsoft.com/office/officeart/2005/8/layout/process4"/>
    <dgm:cxn modelId="{AAC1C533-2A43-4E4D-A774-ACF3943D9CC1}" type="presParOf" srcId="{30D67539-224A-4F21-BEE8-C2075B91850B}" destId="{E7247D15-2043-4B14-AA18-E74EA2308647}" srcOrd="1" destOrd="0" presId="urn:microsoft.com/office/officeart/2005/8/layout/process4"/>
    <dgm:cxn modelId="{E9EB9F1D-6D0F-48B0-BF96-F9334124AD47}" type="presParOf" srcId="{30D67539-224A-4F21-BEE8-C2075B91850B}" destId="{4A968299-0E82-4E2C-B4FE-601787ECDC94}" srcOrd="2" destOrd="0" presId="urn:microsoft.com/office/officeart/2005/8/layout/process4"/>
    <dgm:cxn modelId="{23C20B66-E41A-4018-B77C-AB193F30CD67}" type="presParOf" srcId="{4A968299-0E82-4E2C-B4FE-601787ECDC94}" destId="{611826AB-A5B2-4681-9767-851470BA88DA}" srcOrd="0" destOrd="0" presId="urn:microsoft.com/office/officeart/2005/8/layout/process4"/>
    <dgm:cxn modelId="{7EB33394-5366-4217-9F02-5C7C9EC77C63}" type="presParOf" srcId="{30D67539-224A-4F21-BEE8-C2075B91850B}" destId="{0D4D65B7-FB7A-43C6-8C34-8CE46DD7CD27}" srcOrd="3" destOrd="0" presId="urn:microsoft.com/office/officeart/2005/8/layout/process4"/>
    <dgm:cxn modelId="{C0EB0927-549A-45CC-8E0F-259504B86713}" type="presParOf" srcId="{30D67539-224A-4F21-BEE8-C2075B91850B}" destId="{D6407402-FC24-48F5-9242-AB1F9DF48F36}" srcOrd="4" destOrd="0" presId="urn:microsoft.com/office/officeart/2005/8/layout/process4"/>
    <dgm:cxn modelId="{A050A137-2C79-4E22-86DB-60EF0E919B4D}" type="presParOf" srcId="{D6407402-FC24-48F5-9242-AB1F9DF48F36}" destId="{7E15BBAA-B142-4FE8-97F8-78DAF5FF7F7E}" srcOrd="0" destOrd="0" presId="urn:microsoft.com/office/officeart/2005/8/layout/process4"/>
    <dgm:cxn modelId="{AA932738-8093-4B88-9FD9-00D05F621469}" type="presParOf" srcId="{30D67539-224A-4F21-BEE8-C2075B91850B}" destId="{281959D0-FC5F-4032-959A-B60DCDF0067D}" srcOrd="5" destOrd="0" presId="urn:microsoft.com/office/officeart/2005/8/layout/process4"/>
    <dgm:cxn modelId="{898A52D1-393B-42FA-B7AB-17248D25A670}" type="presParOf" srcId="{30D67539-224A-4F21-BEE8-C2075B91850B}" destId="{6FE6B67C-92ED-4857-9134-242EA09B04BB}" srcOrd="6" destOrd="0" presId="urn:microsoft.com/office/officeart/2005/8/layout/process4"/>
    <dgm:cxn modelId="{BE20257A-58AF-4781-85FE-B24EA49DA844}" type="presParOf" srcId="{6FE6B67C-92ED-4857-9134-242EA09B04BB}" destId="{E095EDF4-8D25-4976-975C-BE57A2CCBC1C}" srcOrd="0" destOrd="0" presId="urn:microsoft.com/office/officeart/2005/8/layout/process4"/>
    <dgm:cxn modelId="{8DE95D6C-0DB5-4E5B-A4A0-7617B63B325F}" type="presParOf" srcId="{30D67539-224A-4F21-BEE8-C2075B91850B}" destId="{4E7453B6-92FF-4E23-95E1-624EF0F99CD6}" srcOrd="7" destOrd="0" presId="urn:microsoft.com/office/officeart/2005/8/layout/process4"/>
    <dgm:cxn modelId="{150FA63F-FE53-48D4-9091-3FBA810FEEC2}" type="presParOf" srcId="{30D67539-224A-4F21-BEE8-C2075B91850B}" destId="{E0131260-F3B9-4C6B-A0BB-FDC7243F50C1}" srcOrd="8" destOrd="0" presId="urn:microsoft.com/office/officeart/2005/8/layout/process4"/>
    <dgm:cxn modelId="{6AFE9B96-C647-442E-892B-5246188F3196}" type="presParOf" srcId="{E0131260-F3B9-4C6B-A0BB-FDC7243F50C1}" destId="{FEC51094-E815-4315-BB37-415573695939}" srcOrd="0" destOrd="0" presId="urn:microsoft.com/office/officeart/2005/8/layout/process4"/>
    <dgm:cxn modelId="{B055AB79-C83B-4BB9-8BD0-5F3FF5666F06}" type="presParOf" srcId="{30D67539-224A-4F21-BEE8-C2075B91850B}" destId="{8F9006F9-2028-4D81-875D-660027D2D335}" srcOrd="9" destOrd="0" presId="urn:microsoft.com/office/officeart/2005/8/layout/process4"/>
    <dgm:cxn modelId="{A8AA1AD4-B096-4F30-9F34-E8BE603796FC}" type="presParOf" srcId="{30D67539-224A-4F21-BEE8-C2075B91850B}" destId="{8C6D4DDB-F62C-428D-A2D8-5778FD9D6950}" srcOrd="10" destOrd="0" presId="urn:microsoft.com/office/officeart/2005/8/layout/process4"/>
    <dgm:cxn modelId="{D5C1D94E-C147-47D2-B9DA-361C3AAF8527}" type="presParOf" srcId="{8C6D4DDB-F62C-428D-A2D8-5778FD9D6950}" destId="{D5F8035D-BB55-4657-95ED-7BBBC260E50E}"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D741CCD-368D-4C4D-B858-053C548F34CB}" type="doc">
      <dgm:prSet loTypeId="urn:microsoft.com/office/officeart/2005/8/layout/hProcess11" loCatId="process" qsTypeId="urn:microsoft.com/office/officeart/2005/8/quickstyle/simple5" qsCatId="simple" csTypeId="urn:microsoft.com/office/officeart/2005/8/colors/colorful4" csCatId="colorful" phldr="1"/>
      <dgm:spPr/>
      <dgm:t>
        <a:bodyPr/>
        <a:lstStyle/>
        <a:p>
          <a:endParaRPr lang="tr-TR"/>
        </a:p>
      </dgm:t>
    </dgm:pt>
    <dgm:pt modelId="{2584CE39-E4D9-4E7F-AB72-E2DD887034B4}">
      <dgm:prSet phldrT="[Metin]" custT="1"/>
      <dgm:spPr/>
      <dgm:t>
        <a:bodyPr/>
        <a:lstStyle/>
        <a:p>
          <a:r>
            <a:rPr lang="tr-TR" sz="1600" dirty="0" smtClean="0">
              <a:latin typeface="Calibri" pitchFamily="34" charset="0"/>
              <a:cs typeface="Calibri" pitchFamily="34" charset="0"/>
            </a:rPr>
            <a:t>Projenin 3 + 2 yılda bitirilmesi öngörülmektedir.</a:t>
          </a:r>
          <a:endParaRPr lang="tr-TR" sz="1600" dirty="0">
            <a:latin typeface="Calibri" pitchFamily="34" charset="0"/>
            <a:cs typeface="Calibri" pitchFamily="34" charset="0"/>
          </a:endParaRPr>
        </a:p>
      </dgm:t>
    </dgm:pt>
    <dgm:pt modelId="{B554E3BD-9F60-44A3-AEEE-77ABC4AB9957}" type="parTrans" cxnId="{B357FCA7-5794-4BD8-92C7-1B13F29066DB}">
      <dgm:prSet/>
      <dgm:spPr/>
      <dgm:t>
        <a:bodyPr/>
        <a:lstStyle/>
        <a:p>
          <a:endParaRPr lang="tr-TR">
            <a:latin typeface="Calibri" pitchFamily="34" charset="0"/>
            <a:cs typeface="Calibri" pitchFamily="34" charset="0"/>
          </a:endParaRPr>
        </a:p>
      </dgm:t>
    </dgm:pt>
    <dgm:pt modelId="{316593D7-D368-4A50-97B7-5E6AD29B1AEA}" type="sibTrans" cxnId="{B357FCA7-5794-4BD8-92C7-1B13F29066DB}">
      <dgm:prSet/>
      <dgm:spPr/>
      <dgm:t>
        <a:bodyPr/>
        <a:lstStyle/>
        <a:p>
          <a:endParaRPr lang="tr-TR">
            <a:latin typeface="Calibri" pitchFamily="34" charset="0"/>
            <a:cs typeface="Calibri" pitchFamily="34" charset="0"/>
          </a:endParaRPr>
        </a:p>
      </dgm:t>
    </dgm:pt>
    <dgm:pt modelId="{21970512-0AE9-45F0-8ABB-D8A3DCED5AC3}">
      <dgm:prSet phldrT="[Metin]" custT="1"/>
      <dgm:spPr/>
      <dgm:t>
        <a:bodyPr/>
        <a:lstStyle/>
        <a:p>
          <a:r>
            <a:rPr lang="tr-TR" sz="1600" dirty="0" smtClean="0">
              <a:latin typeface="Calibri" pitchFamily="34" charset="0"/>
              <a:cs typeface="Calibri" pitchFamily="34" charset="0"/>
            </a:rPr>
            <a:t>Proje 2011 – 2014 tarihleri arasında gerçekleştirilecektir.</a:t>
          </a:r>
          <a:endParaRPr lang="tr-TR" sz="1600" dirty="0">
            <a:latin typeface="Calibri" pitchFamily="34" charset="0"/>
            <a:cs typeface="Calibri" pitchFamily="34" charset="0"/>
          </a:endParaRPr>
        </a:p>
      </dgm:t>
    </dgm:pt>
    <dgm:pt modelId="{F2BD5A6C-7FE8-4F83-968E-034870DFB052}" type="parTrans" cxnId="{9320FDA4-99D7-4A09-94FD-C4C5D663629C}">
      <dgm:prSet/>
      <dgm:spPr/>
      <dgm:t>
        <a:bodyPr/>
        <a:lstStyle/>
        <a:p>
          <a:endParaRPr lang="tr-TR">
            <a:latin typeface="Calibri" pitchFamily="34" charset="0"/>
            <a:cs typeface="Calibri" pitchFamily="34" charset="0"/>
          </a:endParaRPr>
        </a:p>
      </dgm:t>
    </dgm:pt>
    <dgm:pt modelId="{0E40F5B6-9B4D-4088-97DE-0DDE1D7AD589}" type="sibTrans" cxnId="{9320FDA4-99D7-4A09-94FD-C4C5D663629C}">
      <dgm:prSet/>
      <dgm:spPr/>
      <dgm:t>
        <a:bodyPr/>
        <a:lstStyle/>
        <a:p>
          <a:endParaRPr lang="tr-TR">
            <a:latin typeface="Calibri" pitchFamily="34" charset="0"/>
            <a:cs typeface="Calibri" pitchFamily="34" charset="0"/>
          </a:endParaRPr>
        </a:p>
      </dgm:t>
    </dgm:pt>
    <dgm:pt modelId="{69968495-9F32-4266-8082-D41F96226866}">
      <dgm:prSet phldrT="[Metin]" custT="1"/>
      <dgm:spPr/>
      <dgm:t>
        <a:bodyPr/>
        <a:lstStyle/>
        <a:p>
          <a:r>
            <a:rPr lang="tr-TR" sz="1600" dirty="0" smtClean="0">
              <a:latin typeface="Calibri" pitchFamily="34" charset="0"/>
              <a:cs typeface="Calibri" pitchFamily="34" charset="0"/>
            </a:rPr>
            <a:t>Projenin aşamalarının izlenmesi ve değerlendirilmesi yapılacaktır.</a:t>
          </a:r>
          <a:endParaRPr lang="tr-TR" sz="1600" dirty="0">
            <a:latin typeface="Calibri" pitchFamily="34" charset="0"/>
            <a:cs typeface="Calibri" pitchFamily="34" charset="0"/>
          </a:endParaRPr>
        </a:p>
      </dgm:t>
    </dgm:pt>
    <dgm:pt modelId="{12474DB0-3B42-4060-9623-3C729BF27FC2}" type="parTrans" cxnId="{481EA422-372F-4EF7-9264-511A970E4440}">
      <dgm:prSet/>
      <dgm:spPr/>
      <dgm:t>
        <a:bodyPr/>
        <a:lstStyle/>
        <a:p>
          <a:endParaRPr lang="en-US">
            <a:latin typeface="Calibri" pitchFamily="34" charset="0"/>
            <a:cs typeface="Calibri" pitchFamily="34" charset="0"/>
          </a:endParaRPr>
        </a:p>
      </dgm:t>
    </dgm:pt>
    <dgm:pt modelId="{BF5F00B5-1F5C-434C-A7F3-125C743E89F6}" type="sibTrans" cxnId="{481EA422-372F-4EF7-9264-511A970E4440}">
      <dgm:prSet/>
      <dgm:spPr/>
      <dgm:t>
        <a:bodyPr/>
        <a:lstStyle/>
        <a:p>
          <a:endParaRPr lang="en-US">
            <a:latin typeface="Calibri" pitchFamily="34" charset="0"/>
            <a:cs typeface="Calibri" pitchFamily="34" charset="0"/>
          </a:endParaRPr>
        </a:p>
      </dgm:t>
    </dgm:pt>
    <dgm:pt modelId="{C8D194E4-8466-49C5-8272-1D395383F3F7}" type="pres">
      <dgm:prSet presAssocID="{3D741CCD-368D-4C4D-B858-053C548F34CB}" presName="Name0" presStyleCnt="0">
        <dgm:presLayoutVars>
          <dgm:dir/>
          <dgm:resizeHandles val="exact"/>
        </dgm:presLayoutVars>
      </dgm:prSet>
      <dgm:spPr/>
      <dgm:t>
        <a:bodyPr/>
        <a:lstStyle/>
        <a:p>
          <a:endParaRPr lang="tr-TR"/>
        </a:p>
      </dgm:t>
    </dgm:pt>
    <dgm:pt modelId="{34224226-A453-48CF-B30C-4C7EB8C04514}" type="pres">
      <dgm:prSet presAssocID="{3D741CCD-368D-4C4D-B858-053C548F34CB}" presName="arrow" presStyleLbl="bgShp" presStyleIdx="0" presStyleCnt="1"/>
      <dgm:spPr/>
      <dgm:t>
        <a:bodyPr/>
        <a:lstStyle/>
        <a:p>
          <a:endParaRPr lang="tr-TR"/>
        </a:p>
      </dgm:t>
    </dgm:pt>
    <dgm:pt modelId="{BFC4210D-7A0C-42A6-ADD8-4E648C662839}" type="pres">
      <dgm:prSet presAssocID="{3D741CCD-368D-4C4D-B858-053C548F34CB}" presName="points" presStyleCnt="0"/>
      <dgm:spPr/>
      <dgm:t>
        <a:bodyPr/>
        <a:lstStyle/>
        <a:p>
          <a:endParaRPr lang="tr-TR"/>
        </a:p>
      </dgm:t>
    </dgm:pt>
    <dgm:pt modelId="{9342D57E-E39C-4971-8E66-C73C7B77E645}" type="pres">
      <dgm:prSet presAssocID="{2584CE39-E4D9-4E7F-AB72-E2DD887034B4}" presName="compositeA" presStyleCnt="0"/>
      <dgm:spPr/>
      <dgm:t>
        <a:bodyPr/>
        <a:lstStyle/>
        <a:p>
          <a:endParaRPr lang="tr-TR"/>
        </a:p>
      </dgm:t>
    </dgm:pt>
    <dgm:pt modelId="{BFD9D926-CA8D-4A10-87C1-0713BEDDFC5A}" type="pres">
      <dgm:prSet presAssocID="{2584CE39-E4D9-4E7F-AB72-E2DD887034B4}" presName="textA" presStyleLbl="revTx" presStyleIdx="0" presStyleCnt="3">
        <dgm:presLayoutVars>
          <dgm:bulletEnabled val="1"/>
        </dgm:presLayoutVars>
      </dgm:prSet>
      <dgm:spPr/>
      <dgm:t>
        <a:bodyPr/>
        <a:lstStyle/>
        <a:p>
          <a:endParaRPr lang="tr-TR"/>
        </a:p>
      </dgm:t>
    </dgm:pt>
    <dgm:pt modelId="{F5D72EBD-4B02-4484-92CD-252ACC59953C}" type="pres">
      <dgm:prSet presAssocID="{2584CE39-E4D9-4E7F-AB72-E2DD887034B4}" presName="circleA" presStyleLbl="node1" presStyleIdx="0" presStyleCnt="3"/>
      <dgm:spPr/>
      <dgm:t>
        <a:bodyPr/>
        <a:lstStyle/>
        <a:p>
          <a:endParaRPr lang="tr-TR"/>
        </a:p>
      </dgm:t>
    </dgm:pt>
    <dgm:pt modelId="{1B2A0813-6948-49DD-8913-1015DDBC5BA0}" type="pres">
      <dgm:prSet presAssocID="{2584CE39-E4D9-4E7F-AB72-E2DD887034B4}" presName="spaceA" presStyleCnt="0"/>
      <dgm:spPr/>
      <dgm:t>
        <a:bodyPr/>
        <a:lstStyle/>
        <a:p>
          <a:endParaRPr lang="tr-TR"/>
        </a:p>
      </dgm:t>
    </dgm:pt>
    <dgm:pt modelId="{2EE3EBC6-5A7B-4367-8D07-4F4AA89842E3}" type="pres">
      <dgm:prSet presAssocID="{316593D7-D368-4A50-97B7-5E6AD29B1AEA}" presName="space" presStyleCnt="0"/>
      <dgm:spPr/>
      <dgm:t>
        <a:bodyPr/>
        <a:lstStyle/>
        <a:p>
          <a:endParaRPr lang="tr-TR"/>
        </a:p>
      </dgm:t>
    </dgm:pt>
    <dgm:pt modelId="{ECD19E5B-6845-4C21-8CDB-55832572B805}" type="pres">
      <dgm:prSet presAssocID="{21970512-0AE9-45F0-8ABB-D8A3DCED5AC3}" presName="compositeB" presStyleCnt="0"/>
      <dgm:spPr/>
      <dgm:t>
        <a:bodyPr/>
        <a:lstStyle/>
        <a:p>
          <a:endParaRPr lang="tr-TR"/>
        </a:p>
      </dgm:t>
    </dgm:pt>
    <dgm:pt modelId="{382F7127-BA0D-4A25-B2C0-5AAC4E00D04B}" type="pres">
      <dgm:prSet presAssocID="{21970512-0AE9-45F0-8ABB-D8A3DCED5AC3}" presName="textB" presStyleLbl="revTx" presStyleIdx="1" presStyleCnt="3">
        <dgm:presLayoutVars>
          <dgm:bulletEnabled val="1"/>
        </dgm:presLayoutVars>
      </dgm:prSet>
      <dgm:spPr/>
      <dgm:t>
        <a:bodyPr/>
        <a:lstStyle/>
        <a:p>
          <a:endParaRPr lang="tr-TR"/>
        </a:p>
      </dgm:t>
    </dgm:pt>
    <dgm:pt modelId="{F9B2EA3F-57B3-4FA7-A253-C1F92ADFFD1D}" type="pres">
      <dgm:prSet presAssocID="{21970512-0AE9-45F0-8ABB-D8A3DCED5AC3}" presName="circleB" presStyleLbl="node1" presStyleIdx="1" presStyleCnt="3"/>
      <dgm:spPr/>
      <dgm:t>
        <a:bodyPr/>
        <a:lstStyle/>
        <a:p>
          <a:endParaRPr lang="tr-TR"/>
        </a:p>
      </dgm:t>
    </dgm:pt>
    <dgm:pt modelId="{50DBCFD9-74B2-41C5-8BD4-0D591E2F3EAE}" type="pres">
      <dgm:prSet presAssocID="{21970512-0AE9-45F0-8ABB-D8A3DCED5AC3}" presName="spaceB" presStyleCnt="0"/>
      <dgm:spPr/>
      <dgm:t>
        <a:bodyPr/>
        <a:lstStyle/>
        <a:p>
          <a:endParaRPr lang="tr-TR"/>
        </a:p>
      </dgm:t>
    </dgm:pt>
    <dgm:pt modelId="{F08C8445-8485-4411-8FAA-DB970B8AE4CC}" type="pres">
      <dgm:prSet presAssocID="{0E40F5B6-9B4D-4088-97DE-0DDE1D7AD589}" presName="space" presStyleCnt="0"/>
      <dgm:spPr/>
    </dgm:pt>
    <dgm:pt modelId="{2CF77268-E500-4216-91F6-D277CA3299B4}" type="pres">
      <dgm:prSet presAssocID="{69968495-9F32-4266-8082-D41F96226866}" presName="compositeA" presStyleCnt="0"/>
      <dgm:spPr/>
    </dgm:pt>
    <dgm:pt modelId="{2D01AA9A-8433-48AB-8B92-3A37B9E01CB9}" type="pres">
      <dgm:prSet presAssocID="{69968495-9F32-4266-8082-D41F96226866}" presName="textA" presStyleLbl="revTx" presStyleIdx="2" presStyleCnt="3" custScaleX="151019">
        <dgm:presLayoutVars>
          <dgm:bulletEnabled val="1"/>
        </dgm:presLayoutVars>
      </dgm:prSet>
      <dgm:spPr/>
      <dgm:t>
        <a:bodyPr/>
        <a:lstStyle/>
        <a:p>
          <a:endParaRPr lang="en-US"/>
        </a:p>
      </dgm:t>
    </dgm:pt>
    <dgm:pt modelId="{69D8747D-840D-43FC-BEB9-F99B6866278D}" type="pres">
      <dgm:prSet presAssocID="{69968495-9F32-4266-8082-D41F96226866}" presName="circleA" presStyleLbl="node1" presStyleIdx="2" presStyleCnt="3"/>
      <dgm:spPr/>
    </dgm:pt>
    <dgm:pt modelId="{9CCFA35D-6157-41B2-8371-A50594EA088D}" type="pres">
      <dgm:prSet presAssocID="{69968495-9F32-4266-8082-D41F96226866}" presName="spaceA" presStyleCnt="0"/>
      <dgm:spPr/>
    </dgm:pt>
  </dgm:ptLst>
  <dgm:cxnLst>
    <dgm:cxn modelId="{3BC142DB-7E2C-4653-9FF8-6EEB87A9D8D1}" type="presOf" srcId="{2584CE39-E4D9-4E7F-AB72-E2DD887034B4}" destId="{BFD9D926-CA8D-4A10-87C1-0713BEDDFC5A}" srcOrd="0" destOrd="0" presId="urn:microsoft.com/office/officeart/2005/8/layout/hProcess11"/>
    <dgm:cxn modelId="{CBF953D4-5872-49D3-A18C-4AB077FB35E0}" type="presOf" srcId="{21970512-0AE9-45F0-8ABB-D8A3DCED5AC3}" destId="{382F7127-BA0D-4A25-B2C0-5AAC4E00D04B}" srcOrd="0" destOrd="0" presId="urn:microsoft.com/office/officeart/2005/8/layout/hProcess11"/>
    <dgm:cxn modelId="{481EA422-372F-4EF7-9264-511A970E4440}" srcId="{3D741CCD-368D-4C4D-B858-053C548F34CB}" destId="{69968495-9F32-4266-8082-D41F96226866}" srcOrd="2" destOrd="0" parTransId="{12474DB0-3B42-4060-9623-3C729BF27FC2}" sibTransId="{BF5F00B5-1F5C-434C-A7F3-125C743E89F6}"/>
    <dgm:cxn modelId="{62EE7734-8425-4CE1-A356-3DAA7AED1107}" type="presOf" srcId="{69968495-9F32-4266-8082-D41F96226866}" destId="{2D01AA9A-8433-48AB-8B92-3A37B9E01CB9}" srcOrd="0" destOrd="0" presId="urn:microsoft.com/office/officeart/2005/8/layout/hProcess11"/>
    <dgm:cxn modelId="{9320FDA4-99D7-4A09-94FD-C4C5D663629C}" srcId="{3D741CCD-368D-4C4D-B858-053C548F34CB}" destId="{21970512-0AE9-45F0-8ABB-D8A3DCED5AC3}" srcOrd="1" destOrd="0" parTransId="{F2BD5A6C-7FE8-4F83-968E-034870DFB052}" sibTransId="{0E40F5B6-9B4D-4088-97DE-0DDE1D7AD589}"/>
    <dgm:cxn modelId="{ECD09201-5A0A-4F40-A3C6-CDBE32D4CDCB}" type="presOf" srcId="{3D741CCD-368D-4C4D-B858-053C548F34CB}" destId="{C8D194E4-8466-49C5-8272-1D395383F3F7}" srcOrd="0" destOrd="0" presId="urn:microsoft.com/office/officeart/2005/8/layout/hProcess11"/>
    <dgm:cxn modelId="{B357FCA7-5794-4BD8-92C7-1B13F29066DB}" srcId="{3D741CCD-368D-4C4D-B858-053C548F34CB}" destId="{2584CE39-E4D9-4E7F-AB72-E2DD887034B4}" srcOrd="0" destOrd="0" parTransId="{B554E3BD-9F60-44A3-AEEE-77ABC4AB9957}" sibTransId="{316593D7-D368-4A50-97B7-5E6AD29B1AEA}"/>
    <dgm:cxn modelId="{4329AC07-F4F3-454A-8E0C-28960FE2F79B}" type="presParOf" srcId="{C8D194E4-8466-49C5-8272-1D395383F3F7}" destId="{34224226-A453-48CF-B30C-4C7EB8C04514}" srcOrd="0" destOrd="0" presId="urn:microsoft.com/office/officeart/2005/8/layout/hProcess11"/>
    <dgm:cxn modelId="{7C73C605-4200-4940-8001-E6D6C2962EA8}" type="presParOf" srcId="{C8D194E4-8466-49C5-8272-1D395383F3F7}" destId="{BFC4210D-7A0C-42A6-ADD8-4E648C662839}" srcOrd="1" destOrd="0" presId="urn:microsoft.com/office/officeart/2005/8/layout/hProcess11"/>
    <dgm:cxn modelId="{0F2A80C7-6554-4A88-8176-554E97509D5B}" type="presParOf" srcId="{BFC4210D-7A0C-42A6-ADD8-4E648C662839}" destId="{9342D57E-E39C-4971-8E66-C73C7B77E645}" srcOrd="0" destOrd="0" presId="urn:microsoft.com/office/officeart/2005/8/layout/hProcess11"/>
    <dgm:cxn modelId="{4C8B9C26-0B9F-4178-9292-DAC031D9D088}" type="presParOf" srcId="{9342D57E-E39C-4971-8E66-C73C7B77E645}" destId="{BFD9D926-CA8D-4A10-87C1-0713BEDDFC5A}" srcOrd="0" destOrd="0" presId="urn:microsoft.com/office/officeart/2005/8/layout/hProcess11"/>
    <dgm:cxn modelId="{25B800AA-6BCC-45C0-B710-A9134E1E0A6D}" type="presParOf" srcId="{9342D57E-E39C-4971-8E66-C73C7B77E645}" destId="{F5D72EBD-4B02-4484-92CD-252ACC59953C}" srcOrd="1" destOrd="0" presId="urn:microsoft.com/office/officeart/2005/8/layout/hProcess11"/>
    <dgm:cxn modelId="{A376870B-1AAA-43EB-8932-0619F19290B7}" type="presParOf" srcId="{9342D57E-E39C-4971-8E66-C73C7B77E645}" destId="{1B2A0813-6948-49DD-8913-1015DDBC5BA0}" srcOrd="2" destOrd="0" presId="urn:microsoft.com/office/officeart/2005/8/layout/hProcess11"/>
    <dgm:cxn modelId="{20E54A88-AC24-4433-809E-588C8719233A}" type="presParOf" srcId="{BFC4210D-7A0C-42A6-ADD8-4E648C662839}" destId="{2EE3EBC6-5A7B-4367-8D07-4F4AA89842E3}" srcOrd="1" destOrd="0" presId="urn:microsoft.com/office/officeart/2005/8/layout/hProcess11"/>
    <dgm:cxn modelId="{1D0472C9-0C4A-42A8-A79C-7727F343DD28}" type="presParOf" srcId="{BFC4210D-7A0C-42A6-ADD8-4E648C662839}" destId="{ECD19E5B-6845-4C21-8CDB-55832572B805}" srcOrd="2" destOrd="0" presId="urn:microsoft.com/office/officeart/2005/8/layout/hProcess11"/>
    <dgm:cxn modelId="{B1FFD367-0DBB-43D5-A8F6-3A32E204008B}" type="presParOf" srcId="{ECD19E5B-6845-4C21-8CDB-55832572B805}" destId="{382F7127-BA0D-4A25-B2C0-5AAC4E00D04B}" srcOrd="0" destOrd="0" presId="urn:microsoft.com/office/officeart/2005/8/layout/hProcess11"/>
    <dgm:cxn modelId="{DB964EA2-9209-405F-937A-12C6B70DF7E0}" type="presParOf" srcId="{ECD19E5B-6845-4C21-8CDB-55832572B805}" destId="{F9B2EA3F-57B3-4FA7-A253-C1F92ADFFD1D}" srcOrd="1" destOrd="0" presId="urn:microsoft.com/office/officeart/2005/8/layout/hProcess11"/>
    <dgm:cxn modelId="{E3166307-2127-4BF6-AB01-93CF3DE0292C}" type="presParOf" srcId="{ECD19E5B-6845-4C21-8CDB-55832572B805}" destId="{50DBCFD9-74B2-41C5-8BD4-0D591E2F3EAE}" srcOrd="2" destOrd="0" presId="urn:microsoft.com/office/officeart/2005/8/layout/hProcess11"/>
    <dgm:cxn modelId="{2565EE0A-ED8E-4D2C-958A-B1759BD03B16}" type="presParOf" srcId="{BFC4210D-7A0C-42A6-ADD8-4E648C662839}" destId="{F08C8445-8485-4411-8FAA-DB970B8AE4CC}" srcOrd="3" destOrd="0" presId="urn:microsoft.com/office/officeart/2005/8/layout/hProcess11"/>
    <dgm:cxn modelId="{B4FE4C56-3332-421C-9485-62B88B4B1C2E}" type="presParOf" srcId="{BFC4210D-7A0C-42A6-ADD8-4E648C662839}" destId="{2CF77268-E500-4216-91F6-D277CA3299B4}" srcOrd="4" destOrd="0" presId="urn:microsoft.com/office/officeart/2005/8/layout/hProcess11"/>
    <dgm:cxn modelId="{ED644E1C-D511-433F-B82C-07CB8CF3AD73}" type="presParOf" srcId="{2CF77268-E500-4216-91F6-D277CA3299B4}" destId="{2D01AA9A-8433-48AB-8B92-3A37B9E01CB9}" srcOrd="0" destOrd="0" presId="urn:microsoft.com/office/officeart/2005/8/layout/hProcess11"/>
    <dgm:cxn modelId="{46DBBF1D-3594-42B4-AF50-CA0270213172}" type="presParOf" srcId="{2CF77268-E500-4216-91F6-D277CA3299B4}" destId="{69D8747D-840D-43FC-BEB9-F99B6866278D}" srcOrd="1" destOrd="0" presId="urn:microsoft.com/office/officeart/2005/8/layout/hProcess11"/>
    <dgm:cxn modelId="{E5CD6FF4-9582-443C-8BAF-CFAF85631C89}" type="presParOf" srcId="{2CF77268-E500-4216-91F6-D277CA3299B4}" destId="{9CCFA35D-6157-41B2-8371-A50594EA088D}" srcOrd="2" destOrd="0" presId="urn:microsoft.com/office/officeart/2005/8/layout/hProcess1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E8636EF-D751-4291-B9CF-3053B7ABD398}" type="doc">
      <dgm:prSet loTypeId="urn:microsoft.com/office/officeart/2005/8/layout/cycle5" loCatId="cycle" qsTypeId="urn:microsoft.com/office/officeart/2005/8/quickstyle/simple3" qsCatId="simple" csTypeId="urn:microsoft.com/office/officeart/2005/8/colors/colorful5" csCatId="colorful" phldr="1"/>
      <dgm:spPr/>
      <dgm:t>
        <a:bodyPr/>
        <a:lstStyle/>
        <a:p>
          <a:endParaRPr lang="tr-TR"/>
        </a:p>
      </dgm:t>
    </dgm:pt>
    <dgm:pt modelId="{59EFE392-16F8-43DA-92F3-DE98DC0CF1AA}">
      <dgm:prSet phldrT="[Metin]" custT="1"/>
      <dgm:spPr/>
      <dgm:t>
        <a:bodyPr/>
        <a:lstStyle/>
        <a:p>
          <a:r>
            <a:rPr lang="tr-TR" sz="1600" b="1" dirty="0" smtClean="0">
              <a:latin typeface="Calibri" pitchFamily="34" charset="0"/>
              <a:cs typeface="Calibri" pitchFamily="34" charset="0"/>
            </a:rPr>
            <a:t>Donanım ve Yazılım Altyapısı (Yaklaşık 40.000 Okul, 620.000 Sınıf ve Eğitim Ortamı)</a:t>
          </a:r>
          <a:endParaRPr lang="tr-TR" sz="1600" dirty="0"/>
        </a:p>
      </dgm:t>
    </dgm:pt>
    <dgm:pt modelId="{FAFCA60F-37F0-451D-B433-EAB8B5C12CA4}" type="parTrans" cxnId="{383BBFCD-D403-428B-91C9-93BE463F342D}">
      <dgm:prSet/>
      <dgm:spPr/>
      <dgm:t>
        <a:bodyPr/>
        <a:lstStyle/>
        <a:p>
          <a:endParaRPr lang="tr-TR" sz="2000"/>
        </a:p>
      </dgm:t>
    </dgm:pt>
    <dgm:pt modelId="{47993D79-114E-4A33-812C-2D2F9E89C97C}" type="sibTrans" cxnId="{383BBFCD-D403-428B-91C9-93BE463F342D}">
      <dgm:prSet/>
      <dgm:spPr/>
      <dgm:t>
        <a:bodyPr/>
        <a:lstStyle/>
        <a:p>
          <a:endParaRPr lang="tr-TR" sz="2000"/>
        </a:p>
      </dgm:t>
    </dgm:pt>
    <dgm:pt modelId="{03360CC7-2685-4D66-AE9D-DF5FEC89EAEB}">
      <dgm:prSet phldrT="[Metin]" custT="1"/>
      <dgm:spPr/>
      <dgm:t>
        <a:bodyPr/>
        <a:lstStyle/>
        <a:p>
          <a:r>
            <a:rPr lang="tr-TR" sz="1600" b="1" dirty="0" smtClean="0">
              <a:latin typeface="Calibri" pitchFamily="34" charset="0"/>
              <a:cs typeface="Calibri" pitchFamily="34" charset="0"/>
            </a:rPr>
            <a:t>e-İçeriğin Sağlanması ve Yönetilmesi</a:t>
          </a:r>
          <a:endParaRPr lang="tr-TR" sz="1600" dirty="0"/>
        </a:p>
      </dgm:t>
    </dgm:pt>
    <dgm:pt modelId="{79E917BC-F153-4E34-8012-2C8F434B28A3}" type="parTrans" cxnId="{91D58529-8559-4390-9BB0-CC67EC97905D}">
      <dgm:prSet/>
      <dgm:spPr/>
      <dgm:t>
        <a:bodyPr/>
        <a:lstStyle/>
        <a:p>
          <a:endParaRPr lang="tr-TR" sz="2000"/>
        </a:p>
      </dgm:t>
    </dgm:pt>
    <dgm:pt modelId="{04DD4B25-7206-43A3-ADB9-568CA9A2A435}" type="sibTrans" cxnId="{91D58529-8559-4390-9BB0-CC67EC97905D}">
      <dgm:prSet/>
      <dgm:spPr/>
      <dgm:t>
        <a:bodyPr/>
        <a:lstStyle/>
        <a:p>
          <a:endParaRPr lang="tr-TR" sz="2000"/>
        </a:p>
      </dgm:t>
    </dgm:pt>
    <dgm:pt modelId="{BF560046-DE8E-4E6D-B0C3-1C70F9334202}">
      <dgm:prSet phldrT="[Metin]" custT="1"/>
      <dgm:spPr/>
      <dgm:t>
        <a:bodyPr/>
        <a:lstStyle/>
        <a:p>
          <a:r>
            <a:rPr lang="tr-TR" sz="1600" b="1" dirty="0" smtClean="0">
              <a:latin typeface="Calibri" pitchFamily="34" charset="0"/>
              <a:cs typeface="Calibri" pitchFamily="34" charset="0"/>
            </a:rPr>
            <a:t>Öğretim Programlarında Etkin BT Kullanımı </a:t>
          </a:r>
          <a:endParaRPr lang="tr-TR" sz="1600" dirty="0"/>
        </a:p>
      </dgm:t>
    </dgm:pt>
    <dgm:pt modelId="{057B6E60-38A7-4219-BA1A-AF81CABD654C}" type="parTrans" cxnId="{576CC89A-4C3C-4D48-920D-128BB66AEADF}">
      <dgm:prSet/>
      <dgm:spPr/>
      <dgm:t>
        <a:bodyPr/>
        <a:lstStyle/>
        <a:p>
          <a:endParaRPr lang="tr-TR" sz="2000"/>
        </a:p>
      </dgm:t>
    </dgm:pt>
    <dgm:pt modelId="{177E010B-F496-4150-A46F-4040D7E826F8}" type="sibTrans" cxnId="{576CC89A-4C3C-4D48-920D-128BB66AEADF}">
      <dgm:prSet/>
      <dgm:spPr/>
      <dgm:t>
        <a:bodyPr/>
        <a:lstStyle/>
        <a:p>
          <a:endParaRPr lang="tr-TR" sz="2000"/>
        </a:p>
      </dgm:t>
    </dgm:pt>
    <dgm:pt modelId="{3805D053-EDF7-479A-A7D1-50C8CEA677DD}">
      <dgm:prSet phldrT="[Metin]" custT="1"/>
      <dgm:spPr/>
      <dgm:t>
        <a:bodyPr/>
        <a:lstStyle/>
        <a:p>
          <a:r>
            <a:rPr lang="tr-TR" sz="1600" b="1" dirty="0" smtClean="0">
              <a:latin typeface="Calibri" pitchFamily="34" charset="0"/>
              <a:cs typeface="Calibri" pitchFamily="34" charset="0"/>
            </a:rPr>
            <a:t>Bilinçli, Güvenli, Yönetilebilir ve Ölçülebilir BT ve  İnternet Kullanımı</a:t>
          </a:r>
          <a:endParaRPr lang="tr-TR" sz="1600" dirty="0"/>
        </a:p>
      </dgm:t>
    </dgm:pt>
    <dgm:pt modelId="{9CC305DC-DCD2-4137-A3A8-51B8593DA7B9}" type="parTrans" cxnId="{7681B0B4-6437-4185-AA40-5E637C874E38}">
      <dgm:prSet/>
      <dgm:spPr/>
      <dgm:t>
        <a:bodyPr/>
        <a:lstStyle/>
        <a:p>
          <a:endParaRPr lang="tr-TR" sz="2000"/>
        </a:p>
      </dgm:t>
    </dgm:pt>
    <dgm:pt modelId="{ADB2F014-9D40-472F-8DF8-0BDEA81B8061}" type="sibTrans" cxnId="{7681B0B4-6437-4185-AA40-5E637C874E38}">
      <dgm:prSet/>
      <dgm:spPr/>
      <dgm:t>
        <a:bodyPr/>
        <a:lstStyle/>
        <a:p>
          <a:endParaRPr lang="tr-TR" sz="2000"/>
        </a:p>
      </dgm:t>
    </dgm:pt>
    <dgm:pt modelId="{50DF8A5C-C9DD-46E2-AA0C-9DC12D28934E}">
      <dgm:prSet phldrT="[Metin]" custT="1"/>
      <dgm:spPr/>
      <dgm:t>
        <a:bodyPr/>
        <a:lstStyle/>
        <a:p>
          <a:r>
            <a:rPr lang="tr-TR" sz="1600" b="1" dirty="0" smtClean="0">
              <a:latin typeface="Calibri" pitchFamily="34" charset="0"/>
              <a:cs typeface="Calibri" pitchFamily="34" charset="0"/>
            </a:rPr>
            <a:t>Derslerde BT Kullanımı için Öğretmenlere Hizmetiçi Eğitim</a:t>
          </a:r>
          <a:endParaRPr lang="tr-TR" sz="1600" dirty="0"/>
        </a:p>
      </dgm:t>
    </dgm:pt>
    <dgm:pt modelId="{5D80DDE8-01D5-4AD4-8B00-D3EEACB918A8}" type="parTrans" cxnId="{85AC1EA3-E8D6-4B76-A80F-4430B37D2E4E}">
      <dgm:prSet/>
      <dgm:spPr/>
      <dgm:t>
        <a:bodyPr/>
        <a:lstStyle/>
        <a:p>
          <a:endParaRPr lang="tr-TR" sz="2000"/>
        </a:p>
      </dgm:t>
    </dgm:pt>
    <dgm:pt modelId="{A6B90696-932E-4A54-87A7-3B67BC9DF03B}" type="sibTrans" cxnId="{85AC1EA3-E8D6-4B76-A80F-4430B37D2E4E}">
      <dgm:prSet/>
      <dgm:spPr/>
      <dgm:t>
        <a:bodyPr/>
        <a:lstStyle/>
        <a:p>
          <a:endParaRPr lang="tr-TR" sz="2000"/>
        </a:p>
      </dgm:t>
    </dgm:pt>
    <dgm:pt modelId="{A89ACF5C-8B63-44D7-BBDA-35D31082B183}" type="pres">
      <dgm:prSet presAssocID="{FE8636EF-D751-4291-B9CF-3053B7ABD398}" presName="cycle" presStyleCnt="0">
        <dgm:presLayoutVars>
          <dgm:dir/>
          <dgm:resizeHandles val="exact"/>
        </dgm:presLayoutVars>
      </dgm:prSet>
      <dgm:spPr/>
      <dgm:t>
        <a:bodyPr/>
        <a:lstStyle/>
        <a:p>
          <a:endParaRPr lang="tr-TR"/>
        </a:p>
      </dgm:t>
    </dgm:pt>
    <dgm:pt modelId="{508D4F89-49D0-427E-8236-47BC66565E6B}" type="pres">
      <dgm:prSet presAssocID="{59EFE392-16F8-43DA-92F3-DE98DC0CF1AA}" presName="node" presStyleLbl="node1" presStyleIdx="0" presStyleCnt="5" custScaleX="131607">
        <dgm:presLayoutVars>
          <dgm:bulletEnabled val="1"/>
        </dgm:presLayoutVars>
      </dgm:prSet>
      <dgm:spPr/>
      <dgm:t>
        <a:bodyPr/>
        <a:lstStyle/>
        <a:p>
          <a:endParaRPr lang="tr-TR"/>
        </a:p>
      </dgm:t>
    </dgm:pt>
    <dgm:pt modelId="{A7823693-86C4-4C11-94D9-EC87F45783AA}" type="pres">
      <dgm:prSet presAssocID="{59EFE392-16F8-43DA-92F3-DE98DC0CF1AA}" presName="spNode" presStyleCnt="0"/>
      <dgm:spPr/>
      <dgm:t>
        <a:bodyPr/>
        <a:lstStyle/>
        <a:p>
          <a:endParaRPr lang="en-US"/>
        </a:p>
      </dgm:t>
    </dgm:pt>
    <dgm:pt modelId="{0C83D803-E9F4-464E-80D6-580A09F6A3C5}" type="pres">
      <dgm:prSet presAssocID="{47993D79-114E-4A33-812C-2D2F9E89C97C}" presName="sibTrans" presStyleLbl="sibTrans1D1" presStyleIdx="0" presStyleCnt="5"/>
      <dgm:spPr/>
      <dgm:t>
        <a:bodyPr/>
        <a:lstStyle/>
        <a:p>
          <a:endParaRPr lang="tr-TR"/>
        </a:p>
      </dgm:t>
    </dgm:pt>
    <dgm:pt modelId="{694F8C99-C26E-4644-B4E0-6A0337B71AC0}" type="pres">
      <dgm:prSet presAssocID="{03360CC7-2685-4D66-AE9D-DF5FEC89EAEB}" presName="node" presStyleLbl="node1" presStyleIdx="1" presStyleCnt="5" custScaleX="131607" custRadScaleRad="107977" custRadScaleInc="26211">
        <dgm:presLayoutVars>
          <dgm:bulletEnabled val="1"/>
        </dgm:presLayoutVars>
      </dgm:prSet>
      <dgm:spPr/>
      <dgm:t>
        <a:bodyPr/>
        <a:lstStyle/>
        <a:p>
          <a:endParaRPr lang="tr-TR"/>
        </a:p>
      </dgm:t>
    </dgm:pt>
    <dgm:pt modelId="{BBCFFE14-572E-4548-B9E8-662DF8EB10E4}" type="pres">
      <dgm:prSet presAssocID="{03360CC7-2685-4D66-AE9D-DF5FEC89EAEB}" presName="spNode" presStyleCnt="0"/>
      <dgm:spPr/>
      <dgm:t>
        <a:bodyPr/>
        <a:lstStyle/>
        <a:p>
          <a:endParaRPr lang="en-US"/>
        </a:p>
      </dgm:t>
    </dgm:pt>
    <dgm:pt modelId="{CDCCFB62-578B-4372-B9F8-BD017B1E8C0C}" type="pres">
      <dgm:prSet presAssocID="{04DD4B25-7206-43A3-ADB9-568CA9A2A435}" presName="sibTrans" presStyleLbl="sibTrans1D1" presStyleIdx="1" presStyleCnt="5"/>
      <dgm:spPr/>
      <dgm:t>
        <a:bodyPr/>
        <a:lstStyle/>
        <a:p>
          <a:endParaRPr lang="tr-TR"/>
        </a:p>
      </dgm:t>
    </dgm:pt>
    <dgm:pt modelId="{45805E5A-8CF5-4B71-9FE2-588DA3411E0A}" type="pres">
      <dgm:prSet presAssocID="{BF560046-DE8E-4E6D-B0C3-1C70F9334202}" presName="node" presStyleLbl="node1" presStyleIdx="2" presStyleCnt="5" custScaleX="131607" custRadScaleRad="117245" custRadScaleInc="-52594">
        <dgm:presLayoutVars>
          <dgm:bulletEnabled val="1"/>
        </dgm:presLayoutVars>
      </dgm:prSet>
      <dgm:spPr/>
      <dgm:t>
        <a:bodyPr/>
        <a:lstStyle/>
        <a:p>
          <a:endParaRPr lang="tr-TR"/>
        </a:p>
      </dgm:t>
    </dgm:pt>
    <dgm:pt modelId="{BDCFE93E-E737-4073-A455-B1107B7FC4F2}" type="pres">
      <dgm:prSet presAssocID="{BF560046-DE8E-4E6D-B0C3-1C70F9334202}" presName="spNode" presStyleCnt="0"/>
      <dgm:spPr/>
      <dgm:t>
        <a:bodyPr/>
        <a:lstStyle/>
        <a:p>
          <a:endParaRPr lang="en-US"/>
        </a:p>
      </dgm:t>
    </dgm:pt>
    <dgm:pt modelId="{9F7F6DBB-BD34-481C-A7FC-887C51E5D18A}" type="pres">
      <dgm:prSet presAssocID="{177E010B-F496-4150-A46F-4040D7E826F8}" presName="sibTrans" presStyleLbl="sibTrans1D1" presStyleIdx="2" presStyleCnt="5"/>
      <dgm:spPr/>
      <dgm:t>
        <a:bodyPr/>
        <a:lstStyle/>
        <a:p>
          <a:endParaRPr lang="tr-TR"/>
        </a:p>
      </dgm:t>
    </dgm:pt>
    <dgm:pt modelId="{39984151-7A85-474F-BD7B-3008F6C41B07}" type="pres">
      <dgm:prSet presAssocID="{3805D053-EDF7-479A-A7D1-50C8CEA677DD}" presName="node" presStyleLbl="node1" presStyleIdx="3" presStyleCnt="5" custScaleX="131607" custRadScaleRad="118895" custRadScaleInc="64746">
        <dgm:presLayoutVars>
          <dgm:bulletEnabled val="1"/>
        </dgm:presLayoutVars>
      </dgm:prSet>
      <dgm:spPr/>
      <dgm:t>
        <a:bodyPr/>
        <a:lstStyle/>
        <a:p>
          <a:endParaRPr lang="tr-TR"/>
        </a:p>
      </dgm:t>
    </dgm:pt>
    <dgm:pt modelId="{5D2B25F1-4CD3-4A3F-A3D0-4AA3822E3850}" type="pres">
      <dgm:prSet presAssocID="{3805D053-EDF7-479A-A7D1-50C8CEA677DD}" presName="spNode" presStyleCnt="0"/>
      <dgm:spPr/>
      <dgm:t>
        <a:bodyPr/>
        <a:lstStyle/>
        <a:p>
          <a:endParaRPr lang="en-US"/>
        </a:p>
      </dgm:t>
    </dgm:pt>
    <dgm:pt modelId="{C0C5A6AD-821C-436A-B83B-62275FCB7B93}" type="pres">
      <dgm:prSet presAssocID="{ADB2F014-9D40-472F-8DF8-0BDEA81B8061}" presName="sibTrans" presStyleLbl="sibTrans1D1" presStyleIdx="3" presStyleCnt="5"/>
      <dgm:spPr/>
      <dgm:t>
        <a:bodyPr/>
        <a:lstStyle/>
        <a:p>
          <a:endParaRPr lang="tr-TR"/>
        </a:p>
      </dgm:t>
    </dgm:pt>
    <dgm:pt modelId="{A82E9697-B4A2-4291-8310-13227F250CEF}" type="pres">
      <dgm:prSet presAssocID="{50DF8A5C-C9DD-46E2-AA0C-9DC12D28934E}" presName="node" presStyleLbl="node1" presStyleIdx="4" presStyleCnt="5" custScaleX="131607" custRadScaleRad="116481" custRadScaleInc="-29818">
        <dgm:presLayoutVars>
          <dgm:bulletEnabled val="1"/>
        </dgm:presLayoutVars>
      </dgm:prSet>
      <dgm:spPr/>
      <dgm:t>
        <a:bodyPr/>
        <a:lstStyle/>
        <a:p>
          <a:endParaRPr lang="tr-TR"/>
        </a:p>
      </dgm:t>
    </dgm:pt>
    <dgm:pt modelId="{54F412F4-7401-4AF3-8591-1DF6F3F1C2B1}" type="pres">
      <dgm:prSet presAssocID="{50DF8A5C-C9DD-46E2-AA0C-9DC12D28934E}" presName="spNode" presStyleCnt="0"/>
      <dgm:spPr/>
      <dgm:t>
        <a:bodyPr/>
        <a:lstStyle/>
        <a:p>
          <a:endParaRPr lang="en-US"/>
        </a:p>
      </dgm:t>
    </dgm:pt>
    <dgm:pt modelId="{60A8A7AB-3C92-4CA6-AE26-72642F0F8226}" type="pres">
      <dgm:prSet presAssocID="{A6B90696-932E-4A54-87A7-3B67BC9DF03B}" presName="sibTrans" presStyleLbl="sibTrans1D1" presStyleIdx="4" presStyleCnt="5"/>
      <dgm:spPr/>
      <dgm:t>
        <a:bodyPr/>
        <a:lstStyle/>
        <a:p>
          <a:endParaRPr lang="tr-TR"/>
        </a:p>
      </dgm:t>
    </dgm:pt>
  </dgm:ptLst>
  <dgm:cxnLst>
    <dgm:cxn modelId="{7681B0B4-6437-4185-AA40-5E637C874E38}" srcId="{FE8636EF-D751-4291-B9CF-3053B7ABD398}" destId="{3805D053-EDF7-479A-A7D1-50C8CEA677DD}" srcOrd="3" destOrd="0" parTransId="{9CC305DC-DCD2-4137-A3A8-51B8593DA7B9}" sibTransId="{ADB2F014-9D40-472F-8DF8-0BDEA81B8061}"/>
    <dgm:cxn modelId="{EAE43959-67D7-473B-A4D6-00A948F233DE}" type="presOf" srcId="{59EFE392-16F8-43DA-92F3-DE98DC0CF1AA}" destId="{508D4F89-49D0-427E-8236-47BC66565E6B}" srcOrd="0" destOrd="0" presId="urn:microsoft.com/office/officeart/2005/8/layout/cycle5"/>
    <dgm:cxn modelId="{576CC89A-4C3C-4D48-920D-128BB66AEADF}" srcId="{FE8636EF-D751-4291-B9CF-3053B7ABD398}" destId="{BF560046-DE8E-4E6D-B0C3-1C70F9334202}" srcOrd="2" destOrd="0" parTransId="{057B6E60-38A7-4219-BA1A-AF81CABD654C}" sibTransId="{177E010B-F496-4150-A46F-4040D7E826F8}"/>
    <dgm:cxn modelId="{AB95609B-86E4-4256-AC98-9CF013D15717}" type="presOf" srcId="{FE8636EF-D751-4291-B9CF-3053B7ABD398}" destId="{A89ACF5C-8B63-44D7-BBDA-35D31082B183}" srcOrd="0" destOrd="0" presId="urn:microsoft.com/office/officeart/2005/8/layout/cycle5"/>
    <dgm:cxn modelId="{01AEB445-86C3-44F3-B5D1-F356A0B4FA7D}" type="presOf" srcId="{03360CC7-2685-4D66-AE9D-DF5FEC89EAEB}" destId="{694F8C99-C26E-4644-B4E0-6A0337B71AC0}" srcOrd="0" destOrd="0" presId="urn:microsoft.com/office/officeart/2005/8/layout/cycle5"/>
    <dgm:cxn modelId="{1CE16D4A-3F3B-4854-B629-41E0FD61C4A2}" type="presOf" srcId="{3805D053-EDF7-479A-A7D1-50C8CEA677DD}" destId="{39984151-7A85-474F-BD7B-3008F6C41B07}" srcOrd="0" destOrd="0" presId="urn:microsoft.com/office/officeart/2005/8/layout/cycle5"/>
    <dgm:cxn modelId="{62CC6263-9B69-4B70-B041-0B5B2E363CD9}" type="presOf" srcId="{04DD4B25-7206-43A3-ADB9-568CA9A2A435}" destId="{CDCCFB62-578B-4372-B9F8-BD017B1E8C0C}" srcOrd="0" destOrd="0" presId="urn:microsoft.com/office/officeart/2005/8/layout/cycle5"/>
    <dgm:cxn modelId="{91D58529-8559-4390-9BB0-CC67EC97905D}" srcId="{FE8636EF-D751-4291-B9CF-3053B7ABD398}" destId="{03360CC7-2685-4D66-AE9D-DF5FEC89EAEB}" srcOrd="1" destOrd="0" parTransId="{79E917BC-F153-4E34-8012-2C8F434B28A3}" sibTransId="{04DD4B25-7206-43A3-ADB9-568CA9A2A435}"/>
    <dgm:cxn modelId="{AA677A39-9B9F-4B88-B3B2-DF0769E000CF}" type="presOf" srcId="{47993D79-114E-4A33-812C-2D2F9E89C97C}" destId="{0C83D803-E9F4-464E-80D6-580A09F6A3C5}" srcOrd="0" destOrd="0" presId="urn:microsoft.com/office/officeart/2005/8/layout/cycle5"/>
    <dgm:cxn modelId="{85AC1EA3-E8D6-4B76-A80F-4430B37D2E4E}" srcId="{FE8636EF-D751-4291-B9CF-3053B7ABD398}" destId="{50DF8A5C-C9DD-46E2-AA0C-9DC12D28934E}" srcOrd="4" destOrd="0" parTransId="{5D80DDE8-01D5-4AD4-8B00-D3EEACB918A8}" sibTransId="{A6B90696-932E-4A54-87A7-3B67BC9DF03B}"/>
    <dgm:cxn modelId="{4C45CFAF-5B60-48D2-896B-F7D95804EA61}" type="presOf" srcId="{50DF8A5C-C9DD-46E2-AA0C-9DC12D28934E}" destId="{A82E9697-B4A2-4291-8310-13227F250CEF}" srcOrd="0" destOrd="0" presId="urn:microsoft.com/office/officeart/2005/8/layout/cycle5"/>
    <dgm:cxn modelId="{887C477B-06A8-4C58-84A8-984D31F9A7A3}" type="presOf" srcId="{BF560046-DE8E-4E6D-B0C3-1C70F9334202}" destId="{45805E5A-8CF5-4B71-9FE2-588DA3411E0A}" srcOrd="0" destOrd="0" presId="urn:microsoft.com/office/officeart/2005/8/layout/cycle5"/>
    <dgm:cxn modelId="{B422F8F9-937B-45C1-9229-4F142CD7216C}" type="presOf" srcId="{A6B90696-932E-4A54-87A7-3B67BC9DF03B}" destId="{60A8A7AB-3C92-4CA6-AE26-72642F0F8226}" srcOrd="0" destOrd="0" presId="urn:microsoft.com/office/officeart/2005/8/layout/cycle5"/>
    <dgm:cxn modelId="{8EB853B1-9266-4633-B678-73D22AC0D373}" type="presOf" srcId="{177E010B-F496-4150-A46F-4040D7E826F8}" destId="{9F7F6DBB-BD34-481C-A7FC-887C51E5D18A}" srcOrd="0" destOrd="0" presId="urn:microsoft.com/office/officeart/2005/8/layout/cycle5"/>
    <dgm:cxn modelId="{383BBFCD-D403-428B-91C9-93BE463F342D}" srcId="{FE8636EF-D751-4291-B9CF-3053B7ABD398}" destId="{59EFE392-16F8-43DA-92F3-DE98DC0CF1AA}" srcOrd="0" destOrd="0" parTransId="{FAFCA60F-37F0-451D-B433-EAB8B5C12CA4}" sibTransId="{47993D79-114E-4A33-812C-2D2F9E89C97C}"/>
    <dgm:cxn modelId="{B0DD2D36-143A-48AD-A04F-688952614926}" type="presOf" srcId="{ADB2F014-9D40-472F-8DF8-0BDEA81B8061}" destId="{C0C5A6AD-821C-436A-B83B-62275FCB7B93}" srcOrd="0" destOrd="0" presId="urn:microsoft.com/office/officeart/2005/8/layout/cycle5"/>
    <dgm:cxn modelId="{87E4E941-304F-4819-80E2-82C9C3C17B35}" type="presParOf" srcId="{A89ACF5C-8B63-44D7-BBDA-35D31082B183}" destId="{508D4F89-49D0-427E-8236-47BC66565E6B}" srcOrd="0" destOrd="0" presId="urn:microsoft.com/office/officeart/2005/8/layout/cycle5"/>
    <dgm:cxn modelId="{AFFD0DFD-D885-40AC-A73B-E50E819CE78F}" type="presParOf" srcId="{A89ACF5C-8B63-44D7-BBDA-35D31082B183}" destId="{A7823693-86C4-4C11-94D9-EC87F45783AA}" srcOrd="1" destOrd="0" presId="urn:microsoft.com/office/officeart/2005/8/layout/cycle5"/>
    <dgm:cxn modelId="{1F113F48-2AF0-4520-90B9-6BDF67BC1235}" type="presParOf" srcId="{A89ACF5C-8B63-44D7-BBDA-35D31082B183}" destId="{0C83D803-E9F4-464E-80D6-580A09F6A3C5}" srcOrd="2" destOrd="0" presId="urn:microsoft.com/office/officeart/2005/8/layout/cycle5"/>
    <dgm:cxn modelId="{37D92576-5B09-41B2-BB88-6C5379A22D19}" type="presParOf" srcId="{A89ACF5C-8B63-44D7-BBDA-35D31082B183}" destId="{694F8C99-C26E-4644-B4E0-6A0337B71AC0}" srcOrd="3" destOrd="0" presId="urn:microsoft.com/office/officeart/2005/8/layout/cycle5"/>
    <dgm:cxn modelId="{DE6E2577-0E7E-48EA-A185-D12F9B983A34}" type="presParOf" srcId="{A89ACF5C-8B63-44D7-BBDA-35D31082B183}" destId="{BBCFFE14-572E-4548-B9E8-662DF8EB10E4}" srcOrd="4" destOrd="0" presId="urn:microsoft.com/office/officeart/2005/8/layout/cycle5"/>
    <dgm:cxn modelId="{45AB4D7D-AB0B-4A49-8C76-360E3BD3EB2C}" type="presParOf" srcId="{A89ACF5C-8B63-44D7-BBDA-35D31082B183}" destId="{CDCCFB62-578B-4372-B9F8-BD017B1E8C0C}" srcOrd="5" destOrd="0" presId="urn:microsoft.com/office/officeart/2005/8/layout/cycle5"/>
    <dgm:cxn modelId="{2E78EAC7-7041-4A78-9613-6C9BD52AE0E3}" type="presParOf" srcId="{A89ACF5C-8B63-44D7-BBDA-35D31082B183}" destId="{45805E5A-8CF5-4B71-9FE2-588DA3411E0A}" srcOrd="6" destOrd="0" presId="urn:microsoft.com/office/officeart/2005/8/layout/cycle5"/>
    <dgm:cxn modelId="{F347306D-AD04-4619-8A1A-E95F84C8ACFD}" type="presParOf" srcId="{A89ACF5C-8B63-44D7-BBDA-35D31082B183}" destId="{BDCFE93E-E737-4073-A455-B1107B7FC4F2}" srcOrd="7" destOrd="0" presId="urn:microsoft.com/office/officeart/2005/8/layout/cycle5"/>
    <dgm:cxn modelId="{4266A53E-8778-4862-9FC5-AE0175A33F9A}" type="presParOf" srcId="{A89ACF5C-8B63-44D7-BBDA-35D31082B183}" destId="{9F7F6DBB-BD34-481C-A7FC-887C51E5D18A}" srcOrd="8" destOrd="0" presId="urn:microsoft.com/office/officeart/2005/8/layout/cycle5"/>
    <dgm:cxn modelId="{7599B9AD-71A2-46A6-BCE7-AF6A5603EF57}" type="presParOf" srcId="{A89ACF5C-8B63-44D7-BBDA-35D31082B183}" destId="{39984151-7A85-474F-BD7B-3008F6C41B07}" srcOrd="9" destOrd="0" presId="urn:microsoft.com/office/officeart/2005/8/layout/cycle5"/>
    <dgm:cxn modelId="{04463B0B-9D8D-4B05-9753-95B3D9F1CD65}" type="presParOf" srcId="{A89ACF5C-8B63-44D7-BBDA-35D31082B183}" destId="{5D2B25F1-4CD3-4A3F-A3D0-4AA3822E3850}" srcOrd="10" destOrd="0" presId="urn:microsoft.com/office/officeart/2005/8/layout/cycle5"/>
    <dgm:cxn modelId="{421BD325-146D-4C6A-8E59-04D6D97B25B0}" type="presParOf" srcId="{A89ACF5C-8B63-44D7-BBDA-35D31082B183}" destId="{C0C5A6AD-821C-436A-B83B-62275FCB7B93}" srcOrd="11" destOrd="0" presId="urn:microsoft.com/office/officeart/2005/8/layout/cycle5"/>
    <dgm:cxn modelId="{8CF76550-BCCB-48B6-BA9B-9560B97F3DF6}" type="presParOf" srcId="{A89ACF5C-8B63-44D7-BBDA-35D31082B183}" destId="{A82E9697-B4A2-4291-8310-13227F250CEF}" srcOrd="12" destOrd="0" presId="urn:microsoft.com/office/officeart/2005/8/layout/cycle5"/>
    <dgm:cxn modelId="{A024318D-F661-473B-B24E-CAF8F1797136}" type="presParOf" srcId="{A89ACF5C-8B63-44D7-BBDA-35D31082B183}" destId="{54F412F4-7401-4AF3-8591-1DF6F3F1C2B1}" srcOrd="13" destOrd="0" presId="urn:microsoft.com/office/officeart/2005/8/layout/cycle5"/>
    <dgm:cxn modelId="{680B5879-3956-4507-940C-82AFD234EE47}" type="presParOf" srcId="{A89ACF5C-8B63-44D7-BBDA-35D31082B183}" destId="{60A8A7AB-3C92-4CA6-AE26-72642F0F8226}"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F62BD4B-8120-48C8-8705-CE96ECE4A5C9}" type="doc">
      <dgm:prSet loTypeId="urn:microsoft.com/office/officeart/2005/8/layout/list1" loCatId="list" qsTypeId="urn:microsoft.com/office/officeart/2005/8/quickstyle/simple2" qsCatId="simple" csTypeId="urn:microsoft.com/office/officeart/2005/8/colors/accent6_3" csCatId="accent6" phldr="1"/>
      <dgm:spPr/>
      <dgm:t>
        <a:bodyPr/>
        <a:lstStyle/>
        <a:p>
          <a:endParaRPr lang="tr-TR"/>
        </a:p>
      </dgm:t>
    </dgm:pt>
    <dgm:pt modelId="{B654B870-FACB-4046-94FC-AA5DAC68224B}">
      <dgm:prSet phldrT="[Text]" custT="1"/>
      <dgm:spPr>
        <a:solidFill>
          <a:schemeClr val="bg2">
            <a:lumMod val="75000"/>
          </a:schemeClr>
        </a:solidFill>
        <a:ln>
          <a:solidFill>
            <a:schemeClr val="bg2"/>
          </a:solidFill>
        </a:ln>
      </dgm:spPr>
      <dgm:t>
        <a:bodyPr anchor="ctr"/>
        <a:lstStyle/>
        <a:p>
          <a:pPr defTabSz="711200">
            <a:lnSpc>
              <a:spcPct val="90000"/>
            </a:lnSpc>
            <a:spcBef>
              <a:spcPct val="0"/>
            </a:spcBef>
            <a:spcAft>
              <a:spcPct val="35000"/>
            </a:spcAft>
          </a:pPr>
          <a:r>
            <a:rPr lang="tr-TR" sz="1600" b="1" i="0" dirty="0" smtClean="0">
              <a:solidFill>
                <a:schemeClr val="tx1"/>
              </a:solidFill>
              <a:latin typeface="Calibri" pitchFamily="34" charset="0"/>
              <a:cs typeface="Calibri" pitchFamily="34" charset="0"/>
            </a:rPr>
            <a:t>Her Okula </a:t>
          </a:r>
        </a:p>
      </dgm:t>
    </dgm:pt>
    <dgm:pt modelId="{64B28E10-3AF8-4021-864D-7626307E1E62}" type="parTrans" cxnId="{1DD07473-FE80-41D6-B0AD-B906CD746BE8}">
      <dgm:prSet/>
      <dgm:spPr/>
      <dgm:t>
        <a:bodyPr/>
        <a:lstStyle/>
        <a:p>
          <a:endParaRPr lang="tr-TR" sz="1600" b="1">
            <a:latin typeface="Calibri" pitchFamily="34" charset="0"/>
            <a:cs typeface="Calibri" pitchFamily="34" charset="0"/>
          </a:endParaRPr>
        </a:p>
      </dgm:t>
    </dgm:pt>
    <dgm:pt modelId="{A2034874-7300-45AC-9C10-80C1629CA1BB}" type="sibTrans" cxnId="{1DD07473-FE80-41D6-B0AD-B906CD746BE8}">
      <dgm:prSet/>
      <dgm:spPr/>
      <dgm:t>
        <a:bodyPr/>
        <a:lstStyle/>
        <a:p>
          <a:endParaRPr lang="tr-TR" sz="1600" b="1">
            <a:latin typeface="Calibri" pitchFamily="34" charset="0"/>
            <a:cs typeface="Calibri" pitchFamily="34" charset="0"/>
          </a:endParaRPr>
        </a:p>
      </dgm:t>
    </dgm:pt>
    <dgm:pt modelId="{0A6D9BF7-6AC3-4170-AFC4-7FF0DCBB1DD5}">
      <dgm:prSet phldrT="[Text]" custT="1"/>
      <dgm:spPr>
        <a:solidFill>
          <a:schemeClr val="bg2">
            <a:lumMod val="75000"/>
          </a:schemeClr>
        </a:solidFill>
      </dgm:spPr>
      <dgm:t>
        <a:bodyPr anchor="b"/>
        <a:lstStyle/>
        <a:p>
          <a:pPr marL="0" marR="0" indent="0" defTabSz="914400" eaLnBrk="1" fontAlgn="auto" latinLnBrk="0" hangingPunct="1">
            <a:lnSpc>
              <a:spcPct val="100000"/>
            </a:lnSpc>
            <a:spcBef>
              <a:spcPts val="600"/>
            </a:spcBef>
            <a:spcAft>
              <a:spcPts val="0"/>
            </a:spcAft>
            <a:buClrTx/>
            <a:buSzTx/>
            <a:buFontTx/>
            <a:buNone/>
            <a:tabLst/>
            <a:defRPr/>
          </a:pPr>
          <a:r>
            <a:rPr lang="tr-TR" sz="1600" b="1" dirty="0" smtClean="0">
              <a:solidFill>
                <a:schemeClr val="tx1"/>
              </a:solidFill>
              <a:latin typeface="Calibri" pitchFamily="34" charset="0"/>
              <a:cs typeface="Calibri" pitchFamily="34" charset="0"/>
            </a:rPr>
            <a:t>  </a:t>
          </a:r>
        </a:p>
        <a:p>
          <a:pPr defTabSz="711200">
            <a:lnSpc>
              <a:spcPct val="100000"/>
            </a:lnSpc>
            <a:spcBef>
              <a:spcPct val="0"/>
            </a:spcBef>
            <a:spcAft>
              <a:spcPts val="0"/>
            </a:spcAft>
          </a:pPr>
          <a:r>
            <a:rPr lang="tr-TR" sz="1600" b="1" dirty="0" smtClean="0">
              <a:solidFill>
                <a:schemeClr val="tx1"/>
              </a:solidFill>
              <a:latin typeface="Calibri" pitchFamily="34" charset="0"/>
              <a:cs typeface="Calibri" pitchFamily="34" charset="0"/>
            </a:rPr>
            <a:t>Her Öğretmene</a:t>
          </a:r>
          <a:endParaRPr lang="tr-TR" sz="1600" b="1" dirty="0">
            <a:solidFill>
              <a:schemeClr val="tx1"/>
            </a:solidFill>
            <a:latin typeface="Calibri" pitchFamily="34" charset="0"/>
            <a:cs typeface="Calibri" pitchFamily="34" charset="0"/>
          </a:endParaRPr>
        </a:p>
      </dgm:t>
    </dgm:pt>
    <dgm:pt modelId="{59D198BB-FD2D-44B3-A2E2-B51ABD5861B6}" type="parTrans" cxnId="{3B335DA3-2DAD-4250-9F5B-D834349C626B}">
      <dgm:prSet/>
      <dgm:spPr/>
      <dgm:t>
        <a:bodyPr/>
        <a:lstStyle/>
        <a:p>
          <a:endParaRPr lang="tr-TR" sz="1600" b="1">
            <a:latin typeface="Calibri" pitchFamily="34" charset="0"/>
            <a:cs typeface="Calibri" pitchFamily="34" charset="0"/>
          </a:endParaRPr>
        </a:p>
      </dgm:t>
    </dgm:pt>
    <dgm:pt modelId="{1895D5FB-F24A-4C36-9C44-6B8EF038D980}" type="sibTrans" cxnId="{3B335DA3-2DAD-4250-9F5B-D834349C626B}">
      <dgm:prSet/>
      <dgm:spPr/>
      <dgm:t>
        <a:bodyPr/>
        <a:lstStyle/>
        <a:p>
          <a:endParaRPr lang="tr-TR" sz="1600" b="1">
            <a:latin typeface="Calibri" pitchFamily="34" charset="0"/>
            <a:cs typeface="Calibri" pitchFamily="34" charset="0"/>
          </a:endParaRPr>
        </a:p>
      </dgm:t>
    </dgm:pt>
    <dgm:pt modelId="{9E216A1C-58D0-4D09-9D42-525103D60A1C}">
      <dgm:prSet phldrT="[Text]" custT="1"/>
      <dgm:spPr>
        <a:solidFill>
          <a:schemeClr val="bg2">
            <a:alpha val="90000"/>
          </a:schemeClr>
        </a:solidFill>
      </dgm:spPr>
      <dgm:t>
        <a:bodyPr/>
        <a:lstStyle/>
        <a:p>
          <a:r>
            <a:rPr lang="tr-TR" sz="1600" b="1" dirty="0" smtClean="0">
              <a:latin typeface="Calibri" pitchFamily="34" charset="0"/>
              <a:cs typeface="Calibri" pitchFamily="34" charset="0"/>
            </a:rPr>
            <a:t>Panel Tip Etkileşimli Akıllı Tahta</a:t>
          </a:r>
          <a:endParaRPr lang="tr-TR" sz="1600" b="1" dirty="0">
            <a:latin typeface="Calibri" pitchFamily="34" charset="0"/>
            <a:cs typeface="Calibri" pitchFamily="34" charset="0"/>
          </a:endParaRPr>
        </a:p>
      </dgm:t>
    </dgm:pt>
    <dgm:pt modelId="{575CF2AC-9DDD-48DA-BDCB-2D2E4F2FC343}" type="sibTrans" cxnId="{9669B288-B0E8-4B5C-8139-A542792CB995}">
      <dgm:prSet/>
      <dgm:spPr/>
      <dgm:t>
        <a:bodyPr/>
        <a:lstStyle/>
        <a:p>
          <a:endParaRPr lang="tr-TR" sz="1600"/>
        </a:p>
      </dgm:t>
    </dgm:pt>
    <dgm:pt modelId="{76F0D6E8-10A8-46E2-9306-2016370BEA6A}" type="parTrans" cxnId="{9669B288-B0E8-4B5C-8139-A542792CB995}">
      <dgm:prSet/>
      <dgm:spPr/>
      <dgm:t>
        <a:bodyPr/>
        <a:lstStyle/>
        <a:p>
          <a:endParaRPr lang="tr-TR" sz="1600"/>
        </a:p>
      </dgm:t>
    </dgm:pt>
    <dgm:pt modelId="{98CC243F-0A1D-4E6E-A916-6A7E23750F6E}">
      <dgm:prSet phldrT="[Text]" custT="1"/>
      <dgm:spPr>
        <a:solidFill>
          <a:schemeClr val="bg2">
            <a:alpha val="90000"/>
          </a:schemeClr>
        </a:solidFill>
      </dgm:spPr>
      <dgm:t>
        <a:bodyPr/>
        <a:lstStyle/>
        <a:p>
          <a:r>
            <a:rPr lang="tr-TR" sz="1600" b="1" dirty="0" smtClean="0">
              <a:latin typeface="Calibri" pitchFamily="34" charset="0"/>
              <a:cs typeface="Calibri" pitchFamily="34" charset="0"/>
            </a:rPr>
            <a:t>1 Adet Çok Fonksiyonlu Yazıcı </a:t>
          </a:r>
          <a:endParaRPr lang="tr-TR" sz="1600" b="1" dirty="0">
            <a:latin typeface="Calibri" pitchFamily="34" charset="0"/>
            <a:cs typeface="Calibri" pitchFamily="34" charset="0"/>
          </a:endParaRPr>
        </a:p>
      </dgm:t>
    </dgm:pt>
    <dgm:pt modelId="{C0FF7F64-8850-41DF-842A-4A838F0CAD25}" type="parTrans" cxnId="{00C029FE-6134-489D-9406-2A05694E4C23}">
      <dgm:prSet/>
      <dgm:spPr/>
      <dgm:t>
        <a:bodyPr/>
        <a:lstStyle/>
        <a:p>
          <a:endParaRPr lang="tr-TR" sz="1600"/>
        </a:p>
      </dgm:t>
    </dgm:pt>
    <dgm:pt modelId="{1E504B4E-22C7-4521-8CB1-AF1C136018AC}" type="sibTrans" cxnId="{00C029FE-6134-489D-9406-2A05694E4C23}">
      <dgm:prSet/>
      <dgm:spPr/>
      <dgm:t>
        <a:bodyPr/>
        <a:lstStyle/>
        <a:p>
          <a:endParaRPr lang="tr-TR" sz="1600"/>
        </a:p>
      </dgm:t>
    </dgm:pt>
    <dgm:pt modelId="{93641966-909D-4AA8-88DE-EA962E52BFE1}">
      <dgm:prSet phldrT="[Text]" custT="1"/>
      <dgm:spPr>
        <a:solidFill>
          <a:schemeClr val="bg2">
            <a:alpha val="90000"/>
          </a:schemeClr>
        </a:solidFill>
      </dgm:spPr>
      <dgm:t>
        <a:bodyPr/>
        <a:lstStyle/>
        <a:p>
          <a:r>
            <a:rPr lang="tr-TR" sz="1600" b="1" dirty="0" smtClean="0">
              <a:latin typeface="Calibri" pitchFamily="34" charset="0"/>
              <a:cs typeface="Calibri" pitchFamily="34" charset="0"/>
            </a:rPr>
            <a:t>E-Kitap(Tablet Bilgisayar) </a:t>
          </a:r>
          <a:endParaRPr lang="tr-TR" sz="1600" b="1" dirty="0">
            <a:latin typeface="Calibri" pitchFamily="34" charset="0"/>
            <a:cs typeface="Calibri" pitchFamily="34" charset="0"/>
          </a:endParaRPr>
        </a:p>
      </dgm:t>
    </dgm:pt>
    <dgm:pt modelId="{C27A554C-33D6-4BF0-B9BE-7E94AF95DD69}" type="parTrans" cxnId="{5FF3771A-694F-436A-8174-41F018F2BCD6}">
      <dgm:prSet/>
      <dgm:spPr/>
      <dgm:t>
        <a:bodyPr/>
        <a:lstStyle/>
        <a:p>
          <a:endParaRPr lang="tr-TR" sz="1600"/>
        </a:p>
      </dgm:t>
    </dgm:pt>
    <dgm:pt modelId="{1758A801-6D78-4C4A-8798-8DB0391733BF}" type="sibTrans" cxnId="{5FF3771A-694F-436A-8174-41F018F2BCD6}">
      <dgm:prSet/>
      <dgm:spPr/>
      <dgm:t>
        <a:bodyPr/>
        <a:lstStyle/>
        <a:p>
          <a:endParaRPr lang="tr-TR" sz="1600"/>
        </a:p>
      </dgm:t>
    </dgm:pt>
    <dgm:pt modelId="{C295327A-CB76-4791-9BF4-223BF04A6ACB}">
      <dgm:prSet phldrT="[Text]" custT="1"/>
      <dgm:spPr>
        <a:solidFill>
          <a:schemeClr val="bg2">
            <a:alpha val="90000"/>
          </a:schemeClr>
        </a:solidFill>
      </dgm:spPr>
      <dgm:t>
        <a:bodyPr/>
        <a:lstStyle/>
        <a:p>
          <a:r>
            <a:rPr lang="tr-TR" sz="1600" b="1" dirty="0" smtClean="0">
              <a:latin typeface="Calibri" pitchFamily="34" charset="0"/>
              <a:cs typeface="Calibri" pitchFamily="34" charset="0"/>
            </a:rPr>
            <a:t>1 Adet Doküman Kamera </a:t>
          </a:r>
        </a:p>
      </dgm:t>
    </dgm:pt>
    <dgm:pt modelId="{C3CE7A36-4C6C-4E51-BE00-30109DC133A3}" type="parTrans" cxnId="{D40CFAD9-F0A0-4DCE-B58B-C25C2369DB8D}">
      <dgm:prSet/>
      <dgm:spPr/>
      <dgm:t>
        <a:bodyPr/>
        <a:lstStyle/>
        <a:p>
          <a:endParaRPr lang="tr-TR" sz="1600"/>
        </a:p>
      </dgm:t>
    </dgm:pt>
    <dgm:pt modelId="{3CC82F28-1345-42C1-8D6F-D9F517E22940}" type="sibTrans" cxnId="{D40CFAD9-F0A0-4DCE-B58B-C25C2369DB8D}">
      <dgm:prSet/>
      <dgm:spPr/>
      <dgm:t>
        <a:bodyPr/>
        <a:lstStyle/>
        <a:p>
          <a:endParaRPr lang="tr-TR" sz="1600"/>
        </a:p>
      </dgm:t>
    </dgm:pt>
    <dgm:pt modelId="{603FD540-BEC7-4609-87A9-B9305634E9A7}">
      <dgm:prSet phldrT="[Text]" custT="1"/>
      <dgm:spPr>
        <a:solidFill>
          <a:schemeClr val="bg2">
            <a:alpha val="90000"/>
          </a:schemeClr>
        </a:solidFill>
      </dgm:spPr>
      <dgm:t>
        <a:bodyPr/>
        <a:lstStyle/>
        <a:p>
          <a:r>
            <a:rPr lang="tr-TR" sz="1600" b="1" dirty="0" smtClean="0">
              <a:latin typeface="Calibri" pitchFamily="34" charset="0"/>
              <a:cs typeface="Calibri" pitchFamily="34" charset="0"/>
            </a:rPr>
            <a:t>Kablolu İnternet Bağlantısı</a:t>
          </a:r>
          <a:endParaRPr lang="tr-TR" sz="1600" b="1" dirty="0">
            <a:latin typeface="Calibri" pitchFamily="34" charset="0"/>
            <a:cs typeface="Calibri" pitchFamily="34" charset="0"/>
          </a:endParaRPr>
        </a:p>
      </dgm:t>
    </dgm:pt>
    <dgm:pt modelId="{076598F1-A0F3-4A92-8391-7367A9391ACE}" type="parTrans" cxnId="{19650824-2C47-4559-8093-26A5D644379D}">
      <dgm:prSet/>
      <dgm:spPr/>
      <dgm:t>
        <a:bodyPr/>
        <a:lstStyle/>
        <a:p>
          <a:endParaRPr lang="tr-TR" sz="1600"/>
        </a:p>
      </dgm:t>
    </dgm:pt>
    <dgm:pt modelId="{668D3BF7-E667-4F2C-B4F5-8ABF1AAAF72E}" type="sibTrans" cxnId="{19650824-2C47-4559-8093-26A5D644379D}">
      <dgm:prSet/>
      <dgm:spPr/>
      <dgm:t>
        <a:bodyPr/>
        <a:lstStyle/>
        <a:p>
          <a:endParaRPr lang="tr-TR" sz="1600"/>
        </a:p>
      </dgm:t>
    </dgm:pt>
    <dgm:pt modelId="{101419E9-AD29-4D88-9D5F-1B54E675D74F}">
      <dgm:prSet phldrT="[Text]" custT="1"/>
      <dgm:spPr>
        <a:solidFill>
          <a:schemeClr val="bg2">
            <a:lumMod val="75000"/>
            <a:alpha val="90000"/>
          </a:schemeClr>
        </a:solidFill>
      </dgm:spPr>
      <dgm:t>
        <a:bodyPr anchor="t"/>
        <a:lstStyle/>
        <a:p>
          <a:pPr marL="0" marR="0" indent="0" defTabSz="914400" eaLnBrk="1" fontAlgn="auto" latinLnBrk="0" hangingPunct="1">
            <a:lnSpc>
              <a:spcPct val="100000"/>
            </a:lnSpc>
            <a:spcBef>
              <a:spcPts val="0"/>
            </a:spcBef>
            <a:spcAft>
              <a:spcPts val="0"/>
            </a:spcAft>
            <a:buClrTx/>
            <a:buSzTx/>
            <a:buFontTx/>
            <a:buNone/>
            <a:tabLst/>
            <a:defRPr/>
          </a:pPr>
          <a:r>
            <a:rPr lang="tr-TR" sz="1600" b="1" dirty="0" smtClean="0">
              <a:solidFill>
                <a:schemeClr val="tx1"/>
              </a:solidFill>
              <a:latin typeface="Calibri" pitchFamily="34" charset="0"/>
              <a:cs typeface="Calibri" pitchFamily="34" charset="0"/>
            </a:rPr>
            <a:t>Her Dersliğe BT</a:t>
          </a:r>
          <a:endParaRPr lang="tr-TR" sz="1600" b="1" dirty="0" smtClean="0">
            <a:latin typeface="Calibri" pitchFamily="34" charset="0"/>
            <a:cs typeface="Calibri" pitchFamily="34" charset="0"/>
          </a:endParaRPr>
        </a:p>
        <a:p>
          <a:pPr defTabSz="800100">
            <a:lnSpc>
              <a:spcPct val="90000"/>
            </a:lnSpc>
            <a:spcBef>
              <a:spcPct val="0"/>
            </a:spcBef>
            <a:spcAft>
              <a:spcPct val="35000"/>
            </a:spcAft>
          </a:pPr>
          <a:endParaRPr lang="tr-TR" sz="1600" b="1" dirty="0" smtClean="0">
            <a:latin typeface="Calibri" pitchFamily="34" charset="0"/>
            <a:cs typeface="Calibri" pitchFamily="34" charset="0"/>
          </a:endParaRPr>
        </a:p>
      </dgm:t>
    </dgm:pt>
    <dgm:pt modelId="{BBCE0319-DF49-4BF1-98F0-2174AC20A23C}" type="sibTrans" cxnId="{D5D1923B-16FF-46F0-B524-FE095B5AA9A0}">
      <dgm:prSet/>
      <dgm:spPr/>
      <dgm:t>
        <a:bodyPr/>
        <a:lstStyle/>
        <a:p>
          <a:endParaRPr lang="tr-TR" sz="1600"/>
        </a:p>
      </dgm:t>
    </dgm:pt>
    <dgm:pt modelId="{BD4A9BA3-785B-431C-81C0-5F1A33D83AFD}" type="parTrans" cxnId="{D5D1923B-16FF-46F0-B524-FE095B5AA9A0}">
      <dgm:prSet/>
      <dgm:spPr/>
      <dgm:t>
        <a:bodyPr/>
        <a:lstStyle/>
        <a:p>
          <a:endParaRPr lang="tr-TR" sz="1600"/>
        </a:p>
      </dgm:t>
    </dgm:pt>
    <dgm:pt modelId="{18B9D4C4-67E1-419D-8C5B-357EAFC0C8C6}">
      <dgm:prSet phldrT="[Text]" custT="1"/>
      <dgm:spPr>
        <a:solidFill>
          <a:schemeClr val="bg2">
            <a:lumMod val="75000"/>
            <a:alpha val="90000"/>
          </a:schemeClr>
        </a:solidFill>
      </dgm:spPr>
      <dgm:t>
        <a:bodyPr/>
        <a:lstStyle/>
        <a:p>
          <a:r>
            <a:rPr lang="tr-TR" sz="1600" b="1" dirty="0" smtClean="0">
              <a:solidFill>
                <a:schemeClr val="tx1"/>
              </a:solidFill>
              <a:latin typeface="Calibri" pitchFamily="34" charset="0"/>
              <a:cs typeface="Calibri" pitchFamily="34" charset="0"/>
            </a:rPr>
            <a:t>Her Öğrenciye</a:t>
          </a:r>
          <a:endParaRPr lang="tr-TR" sz="1600" b="1" dirty="0">
            <a:solidFill>
              <a:schemeClr val="tx1"/>
            </a:solidFill>
            <a:latin typeface="Calibri" pitchFamily="34" charset="0"/>
            <a:cs typeface="Calibri" pitchFamily="34" charset="0"/>
          </a:endParaRPr>
        </a:p>
      </dgm:t>
    </dgm:pt>
    <dgm:pt modelId="{20023B15-F3D3-4129-A527-043471BF3912}" type="parTrans" cxnId="{73A4E7DF-6EA6-433D-BBC6-5E1F00661D85}">
      <dgm:prSet/>
      <dgm:spPr/>
      <dgm:t>
        <a:bodyPr/>
        <a:lstStyle/>
        <a:p>
          <a:endParaRPr lang="tr-TR" sz="1600"/>
        </a:p>
      </dgm:t>
    </dgm:pt>
    <dgm:pt modelId="{85BF5BD4-74D1-45E7-B50C-005E7E3A854B}" type="sibTrans" cxnId="{73A4E7DF-6EA6-433D-BBC6-5E1F00661D85}">
      <dgm:prSet/>
      <dgm:spPr/>
      <dgm:t>
        <a:bodyPr/>
        <a:lstStyle/>
        <a:p>
          <a:endParaRPr lang="tr-TR" sz="1600"/>
        </a:p>
      </dgm:t>
    </dgm:pt>
    <dgm:pt modelId="{0FD81E91-3009-4C25-88FC-DE626F699974}">
      <dgm:prSet phldrT="[Text]" custT="1"/>
      <dgm:spPr>
        <a:solidFill>
          <a:schemeClr val="bg2">
            <a:alpha val="90000"/>
          </a:schemeClr>
        </a:solidFill>
      </dgm:spPr>
      <dgm:t>
        <a:bodyPr/>
        <a:lstStyle/>
        <a:p>
          <a:endParaRPr lang="tr-TR" sz="1600" b="1" dirty="0">
            <a:latin typeface="Calibri" pitchFamily="34" charset="0"/>
            <a:cs typeface="Calibri" pitchFamily="34" charset="0"/>
          </a:endParaRPr>
        </a:p>
      </dgm:t>
    </dgm:pt>
    <dgm:pt modelId="{D6B7BE5B-F5D5-46C3-9BD7-5EE482B5170C}" type="parTrans" cxnId="{C2E3E5A2-730B-48CD-BA32-CF766BC2C992}">
      <dgm:prSet/>
      <dgm:spPr/>
      <dgm:t>
        <a:bodyPr/>
        <a:lstStyle/>
        <a:p>
          <a:endParaRPr lang="tr-TR"/>
        </a:p>
      </dgm:t>
    </dgm:pt>
    <dgm:pt modelId="{84617523-985D-4363-BE86-21F31DF9E89B}" type="sibTrans" cxnId="{C2E3E5A2-730B-48CD-BA32-CF766BC2C992}">
      <dgm:prSet/>
      <dgm:spPr/>
      <dgm:t>
        <a:bodyPr/>
        <a:lstStyle/>
        <a:p>
          <a:endParaRPr lang="tr-TR"/>
        </a:p>
      </dgm:t>
    </dgm:pt>
    <dgm:pt modelId="{F0B3F16B-E7D2-4FB8-A9C7-8DFF9B2B5A44}">
      <dgm:prSet phldrT="[Text]" custT="1"/>
      <dgm:spPr>
        <a:solidFill>
          <a:schemeClr val="bg2">
            <a:alpha val="90000"/>
          </a:schemeClr>
        </a:solidFill>
      </dgm:spPr>
      <dgm:t>
        <a:bodyPr/>
        <a:lstStyle/>
        <a:p>
          <a:r>
            <a:rPr lang="tr-TR" sz="1600" b="1" dirty="0" smtClean="0">
              <a:latin typeface="Calibri" pitchFamily="34" charset="0"/>
              <a:cs typeface="Calibri" pitchFamily="34" charset="0"/>
            </a:rPr>
            <a:t>Tablet Bilgisayar</a:t>
          </a:r>
          <a:endParaRPr lang="tr-TR" sz="1600" b="1" dirty="0">
            <a:latin typeface="Calibri" pitchFamily="34" charset="0"/>
            <a:cs typeface="Calibri" pitchFamily="34" charset="0"/>
          </a:endParaRPr>
        </a:p>
      </dgm:t>
    </dgm:pt>
    <dgm:pt modelId="{1F1E254C-EFCA-4346-8B49-E531F16F3107}" type="parTrans" cxnId="{7A83A2AA-8731-4B32-9576-26F9DB2C0F88}">
      <dgm:prSet/>
      <dgm:spPr/>
      <dgm:t>
        <a:bodyPr/>
        <a:lstStyle/>
        <a:p>
          <a:endParaRPr lang="tr-TR"/>
        </a:p>
      </dgm:t>
    </dgm:pt>
    <dgm:pt modelId="{A5A788D4-DD46-43DE-A326-FE9D18DB3E72}" type="sibTrans" cxnId="{7A83A2AA-8731-4B32-9576-26F9DB2C0F88}">
      <dgm:prSet/>
      <dgm:spPr/>
      <dgm:t>
        <a:bodyPr/>
        <a:lstStyle/>
        <a:p>
          <a:endParaRPr lang="tr-TR"/>
        </a:p>
      </dgm:t>
    </dgm:pt>
    <dgm:pt modelId="{0017D152-D1AC-4A8C-9DA2-3750CD9899FB}">
      <dgm:prSet phldrT="[Text]" custT="1"/>
      <dgm:spPr>
        <a:solidFill>
          <a:schemeClr val="bg2">
            <a:alpha val="90000"/>
          </a:schemeClr>
        </a:solidFill>
      </dgm:spPr>
      <dgm:t>
        <a:bodyPr/>
        <a:lstStyle/>
        <a:p>
          <a:endParaRPr lang="tr-TR" sz="1600" b="1" dirty="0">
            <a:latin typeface="Calibri" pitchFamily="34" charset="0"/>
            <a:cs typeface="Calibri" pitchFamily="34" charset="0"/>
          </a:endParaRPr>
        </a:p>
      </dgm:t>
    </dgm:pt>
    <dgm:pt modelId="{10350B4C-0012-4065-9A08-50C94959EB96}" type="parTrans" cxnId="{6C1B66F0-1C59-4F53-B553-0B51AB548FD9}">
      <dgm:prSet/>
      <dgm:spPr/>
      <dgm:t>
        <a:bodyPr/>
        <a:lstStyle/>
        <a:p>
          <a:endParaRPr lang="tr-TR"/>
        </a:p>
      </dgm:t>
    </dgm:pt>
    <dgm:pt modelId="{BE1DF41A-CB56-42CB-9C26-1485C932AAB9}" type="sibTrans" cxnId="{6C1B66F0-1C59-4F53-B553-0B51AB548FD9}">
      <dgm:prSet/>
      <dgm:spPr/>
      <dgm:t>
        <a:bodyPr/>
        <a:lstStyle/>
        <a:p>
          <a:endParaRPr lang="tr-TR"/>
        </a:p>
      </dgm:t>
    </dgm:pt>
    <dgm:pt modelId="{CD187FDA-74AB-45EF-A478-A8B746DF2E3B}">
      <dgm:prSet phldrT="[Text]" custT="1"/>
      <dgm:spPr>
        <a:solidFill>
          <a:schemeClr val="bg2">
            <a:alpha val="90000"/>
          </a:schemeClr>
        </a:solidFill>
      </dgm:spPr>
      <dgm:t>
        <a:bodyPr/>
        <a:lstStyle/>
        <a:p>
          <a:endParaRPr lang="tr-TR" sz="1600" b="1" dirty="0">
            <a:latin typeface="Calibri" pitchFamily="34" charset="0"/>
            <a:cs typeface="Calibri" pitchFamily="34" charset="0"/>
          </a:endParaRPr>
        </a:p>
      </dgm:t>
    </dgm:pt>
    <dgm:pt modelId="{CC2084B8-B9F5-4271-A44A-1C1F208E559B}" type="parTrans" cxnId="{74C1D7B2-6CB6-4FAF-B964-BFD75ECBDC83}">
      <dgm:prSet/>
      <dgm:spPr/>
      <dgm:t>
        <a:bodyPr/>
        <a:lstStyle/>
        <a:p>
          <a:endParaRPr lang="tr-TR"/>
        </a:p>
      </dgm:t>
    </dgm:pt>
    <dgm:pt modelId="{1C969CE5-E7EA-4F69-9BA5-03DCD415CECC}" type="sibTrans" cxnId="{74C1D7B2-6CB6-4FAF-B964-BFD75ECBDC83}">
      <dgm:prSet/>
      <dgm:spPr/>
      <dgm:t>
        <a:bodyPr/>
        <a:lstStyle/>
        <a:p>
          <a:endParaRPr lang="tr-TR"/>
        </a:p>
      </dgm:t>
    </dgm:pt>
    <dgm:pt modelId="{7E0D52A0-5BB9-4B48-8838-A0F8547031D5}">
      <dgm:prSet phldrT="[Text]" custT="1"/>
      <dgm:spPr>
        <a:solidFill>
          <a:schemeClr val="bg2">
            <a:alpha val="90000"/>
          </a:schemeClr>
        </a:solidFill>
      </dgm:spPr>
      <dgm:t>
        <a:bodyPr/>
        <a:lstStyle/>
        <a:p>
          <a:endParaRPr lang="tr-TR" sz="1600" b="1" dirty="0">
            <a:latin typeface="Calibri" pitchFamily="34" charset="0"/>
            <a:cs typeface="Calibri" pitchFamily="34" charset="0"/>
          </a:endParaRPr>
        </a:p>
      </dgm:t>
    </dgm:pt>
    <dgm:pt modelId="{D59EDACA-0CC6-4342-A2DA-41B87460F1EF}" type="parTrans" cxnId="{974F1222-BE83-47E6-BC8D-5498A6777890}">
      <dgm:prSet/>
      <dgm:spPr/>
      <dgm:t>
        <a:bodyPr/>
        <a:lstStyle/>
        <a:p>
          <a:endParaRPr lang="tr-TR"/>
        </a:p>
      </dgm:t>
    </dgm:pt>
    <dgm:pt modelId="{62694788-1352-44A1-8D18-12DE1E3AEAE0}" type="sibTrans" cxnId="{974F1222-BE83-47E6-BC8D-5498A6777890}">
      <dgm:prSet/>
      <dgm:spPr/>
      <dgm:t>
        <a:bodyPr/>
        <a:lstStyle/>
        <a:p>
          <a:endParaRPr lang="tr-TR"/>
        </a:p>
      </dgm:t>
    </dgm:pt>
    <dgm:pt modelId="{AE2C8FC3-538E-4976-AE5C-E580570BAA8F}">
      <dgm:prSet phldrT="[Text]" custT="1"/>
      <dgm:spPr>
        <a:solidFill>
          <a:schemeClr val="bg2">
            <a:alpha val="90000"/>
          </a:schemeClr>
        </a:solidFill>
      </dgm:spPr>
      <dgm:t>
        <a:bodyPr/>
        <a:lstStyle/>
        <a:p>
          <a:endParaRPr lang="tr-TR" sz="1600" b="1" dirty="0">
            <a:latin typeface="Calibri" pitchFamily="34" charset="0"/>
            <a:cs typeface="Calibri" pitchFamily="34" charset="0"/>
          </a:endParaRPr>
        </a:p>
      </dgm:t>
    </dgm:pt>
    <dgm:pt modelId="{ED1546E2-E600-464F-A975-3F0DB6469E84}" type="parTrans" cxnId="{B3453EEB-649D-4852-BE05-238F88463C4C}">
      <dgm:prSet/>
      <dgm:spPr/>
      <dgm:t>
        <a:bodyPr/>
        <a:lstStyle/>
        <a:p>
          <a:endParaRPr lang="tr-TR"/>
        </a:p>
      </dgm:t>
    </dgm:pt>
    <dgm:pt modelId="{8F7B6975-B1CE-4839-8BD1-206D2C96F089}" type="sibTrans" cxnId="{B3453EEB-649D-4852-BE05-238F88463C4C}">
      <dgm:prSet/>
      <dgm:spPr/>
      <dgm:t>
        <a:bodyPr/>
        <a:lstStyle/>
        <a:p>
          <a:endParaRPr lang="tr-TR"/>
        </a:p>
      </dgm:t>
    </dgm:pt>
    <dgm:pt modelId="{8E03785C-BDBC-47E4-A1CA-8E0FB73F7C1E}">
      <dgm:prSet phldrT="[Text]" custT="1"/>
      <dgm:spPr>
        <a:solidFill>
          <a:schemeClr val="bg2">
            <a:alpha val="90000"/>
          </a:schemeClr>
        </a:solidFill>
      </dgm:spPr>
      <dgm:t>
        <a:bodyPr/>
        <a:lstStyle/>
        <a:p>
          <a:endParaRPr lang="tr-TR" sz="1600" b="1" dirty="0">
            <a:latin typeface="Calibri" pitchFamily="34" charset="0"/>
            <a:cs typeface="Calibri" pitchFamily="34" charset="0"/>
          </a:endParaRPr>
        </a:p>
      </dgm:t>
    </dgm:pt>
    <dgm:pt modelId="{3910EFD2-BB0C-4A97-A334-CDA16DC48DD1}" type="parTrans" cxnId="{5D3ECFD6-B7F0-43EB-A0AA-A4C9CB352D77}">
      <dgm:prSet/>
      <dgm:spPr/>
      <dgm:t>
        <a:bodyPr/>
        <a:lstStyle/>
        <a:p>
          <a:endParaRPr lang="tr-TR"/>
        </a:p>
      </dgm:t>
    </dgm:pt>
    <dgm:pt modelId="{1D45E4CC-11A6-45EB-8524-365D668A1FB0}" type="sibTrans" cxnId="{5D3ECFD6-B7F0-43EB-A0AA-A4C9CB352D77}">
      <dgm:prSet/>
      <dgm:spPr/>
      <dgm:t>
        <a:bodyPr/>
        <a:lstStyle/>
        <a:p>
          <a:endParaRPr lang="tr-TR"/>
        </a:p>
      </dgm:t>
    </dgm:pt>
    <dgm:pt modelId="{ADB593DF-0D5D-48B4-A220-5740C64F5CFE}">
      <dgm:prSet phldrT="[Text]" custT="1"/>
      <dgm:spPr>
        <a:solidFill>
          <a:schemeClr val="bg2">
            <a:alpha val="90000"/>
          </a:schemeClr>
        </a:solidFill>
      </dgm:spPr>
      <dgm:t>
        <a:bodyPr/>
        <a:lstStyle/>
        <a:p>
          <a:endParaRPr lang="tr-TR" sz="1600" b="1" dirty="0">
            <a:latin typeface="Calibri" pitchFamily="34" charset="0"/>
            <a:cs typeface="Calibri" pitchFamily="34" charset="0"/>
          </a:endParaRPr>
        </a:p>
      </dgm:t>
    </dgm:pt>
    <dgm:pt modelId="{951BDA93-1171-4246-B0F3-B6A0E868F6AB}" type="parTrans" cxnId="{B5B33D09-A8B9-41A3-BA8A-CB657F97F93B}">
      <dgm:prSet/>
      <dgm:spPr/>
      <dgm:t>
        <a:bodyPr/>
        <a:lstStyle/>
        <a:p>
          <a:endParaRPr lang="tr-TR"/>
        </a:p>
      </dgm:t>
    </dgm:pt>
    <dgm:pt modelId="{6CB6DB3F-68A5-4334-B10D-C7B9E597B0BA}" type="sibTrans" cxnId="{B5B33D09-A8B9-41A3-BA8A-CB657F97F93B}">
      <dgm:prSet/>
      <dgm:spPr/>
      <dgm:t>
        <a:bodyPr/>
        <a:lstStyle/>
        <a:p>
          <a:endParaRPr lang="tr-TR"/>
        </a:p>
      </dgm:t>
    </dgm:pt>
    <dgm:pt modelId="{EFECFCD1-B83B-4908-992E-CAA6FC125DD5}">
      <dgm:prSet phldrT="[Text]" custT="1"/>
      <dgm:spPr>
        <a:solidFill>
          <a:schemeClr val="bg2">
            <a:alpha val="90000"/>
          </a:schemeClr>
        </a:solidFill>
      </dgm:spPr>
      <dgm:t>
        <a:bodyPr/>
        <a:lstStyle/>
        <a:p>
          <a:endParaRPr lang="tr-TR" sz="1600" b="1" dirty="0">
            <a:latin typeface="Calibri" pitchFamily="34" charset="0"/>
            <a:cs typeface="Calibri" pitchFamily="34" charset="0"/>
          </a:endParaRPr>
        </a:p>
      </dgm:t>
    </dgm:pt>
    <dgm:pt modelId="{E088DFFC-5007-49A1-8DCB-016EEE1151BE}" type="parTrans" cxnId="{DD2F0961-7D5E-465B-B8D6-ADC84E6E175F}">
      <dgm:prSet/>
      <dgm:spPr/>
      <dgm:t>
        <a:bodyPr/>
        <a:lstStyle/>
        <a:p>
          <a:endParaRPr lang="tr-TR"/>
        </a:p>
      </dgm:t>
    </dgm:pt>
    <dgm:pt modelId="{336B231C-B0BC-405E-8CD8-909192812C09}" type="sibTrans" cxnId="{DD2F0961-7D5E-465B-B8D6-ADC84E6E175F}">
      <dgm:prSet/>
      <dgm:spPr/>
      <dgm:t>
        <a:bodyPr/>
        <a:lstStyle/>
        <a:p>
          <a:endParaRPr lang="tr-TR"/>
        </a:p>
      </dgm:t>
    </dgm:pt>
    <dgm:pt modelId="{E9B1BD19-76E5-4B2F-8A87-40B2C3296D0E}" type="pres">
      <dgm:prSet presAssocID="{7F62BD4B-8120-48C8-8705-CE96ECE4A5C9}" presName="linear" presStyleCnt="0">
        <dgm:presLayoutVars>
          <dgm:dir/>
          <dgm:animLvl val="lvl"/>
          <dgm:resizeHandles val="exact"/>
        </dgm:presLayoutVars>
      </dgm:prSet>
      <dgm:spPr/>
      <dgm:t>
        <a:bodyPr/>
        <a:lstStyle/>
        <a:p>
          <a:endParaRPr lang="tr-TR"/>
        </a:p>
      </dgm:t>
    </dgm:pt>
    <dgm:pt modelId="{5FCB1D60-0652-441C-B2B5-0DB64A1FB1FC}" type="pres">
      <dgm:prSet presAssocID="{B654B870-FACB-4046-94FC-AA5DAC68224B}" presName="parentLin" presStyleCnt="0"/>
      <dgm:spPr/>
    </dgm:pt>
    <dgm:pt modelId="{81F2D8B1-AC29-4477-A862-35CAFFA93F14}" type="pres">
      <dgm:prSet presAssocID="{B654B870-FACB-4046-94FC-AA5DAC68224B}" presName="parentLeftMargin" presStyleLbl="node1" presStyleIdx="0" presStyleCnt="4"/>
      <dgm:spPr/>
      <dgm:t>
        <a:bodyPr/>
        <a:lstStyle/>
        <a:p>
          <a:endParaRPr lang="tr-TR"/>
        </a:p>
      </dgm:t>
    </dgm:pt>
    <dgm:pt modelId="{8A932199-AE6B-41A7-9E41-6A483F9A5838}" type="pres">
      <dgm:prSet presAssocID="{B654B870-FACB-4046-94FC-AA5DAC68224B}" presName="parentText" presStyleLbl="node1" presStyleIdx="0" presStyleCnt="4" custScaleY="42011" custLinFactNeighborX="-1961" custLinFactNeighborY="-21966">
        <dgm:presLayoutVars>
          <dgm:chMax val="0"/>
          <dgm:bulletEnabled val="1"/>
        </dgm:presLayoutVars>
      </dgm:prSet>
      <dgm:spPr/>
      <dgm:t>
        <a:bodyPr/>
        <a:lstStyle/>
        <a:p>
          <a:endParaRPr lang="tr-TR"/>
        </a:p>
      </dgm:t>
    </dgm:pt>
    <dgm:pt modelId="{E78DD58F-B872-4825-9D48-A6B277CAB5B1}" type="pres">
      <dgm:prSet presAssocID="{B654B870-FACB-4046-94FC-AA5DAC68224B}" presName="negativeSpace" presStyleCnt="0"/>
      <dgm:spPr/>
    </dgm:pt>
    <dgm:pt modelId="{0C5FF206-01D6-4F59-89F6-C6C7684B8366}" type="pres">
      <dgm:prSet presAssocID="{B654B870-FACB-4046-94FC-AA5DAC68224B}" presName="childText" presStyleLbl="conFgAcc1" presStyleIdx="0" presStyleCnt="4" custScaleY="70345">
        <dgm:presLayoutVars>
          <dgm:bulletEnabled val="1"/>
        </dgm:presLayoutVars>
      </dgm:prSet>
      <dgm:spPr/>
      <dgm:t>
        <a:bodyPr/>
        <a:lstStyle/>
        <a:p>
          <a:endParaRPr lang="tr-TR"/>
        </a:p>
      </dgm:t>
    </dgm:pt>
    <dgm:pt modelId="{2E6A5CA4-4A2A-40CB-8C0A-D771D0511401}" type="pres">
      <dgm:prSet presAssocID="{A2034874-7300-45AC-9C10-80C1629CA1BB}" presName="spaceBetweenRectangles" presStyleCnt="0"/>
      <dgm:spPr/>
    </dgm:pt>
    <dgm:pt modelId="{55BC1DF4-65D7-4033-989C-10830B10144F}" type="pres">
      <dgm:prSet presAssocID="{101419E9-AD29-4D88-9D5F-1B54E675D74F}" presName="parentLin" presStyleCnt="0"/>
      <dgm:spPr/>
    </dgm:pt>
    <dgm:pt modelId="{556EBFCB-A47D-4DF3-A704-A9330C9C2278}" type="pres">
      <dgm:prSet presAssocID="{101419E9-AD29-4D88-9D5F-1B54E675D74F}" presName="parentLeftMargin" presStyleLbl="node1" presStyleIdx="0" presStyleCnt="4"/>
      <dgm:spPr/>
      <dgm:t>
        <a:bodyPr/>
        <a:lstStyle/>
        <a:p>
          <a:endParaRPr lang="tr-TR"/>
        </a:p>
      </dgm:t>
    </dgm:pt>
    <dgm:pt modelId="{F4CFF602-CE62-44B2-988E-26E96A242044}" type="pres">
      <dgm:prSet presAssocID="{101419E9-AD29-4D88-9D5F-1B54E675D74F}" presName="parentText" presStyleLbl="node1" presStyleIdx="1" presStyleCnt="4" custScaleY="39920" custLinFactNeighborX="-1961" custLinFactNeighborY="-11919">
        <dgm:presLayoutVars>
          <dgm:chMax val="0"/>
          <dgm:bulletEnabled val="1"/>
        </dgm:presLayoutVars>
      </dgm:prSet>
      <dgm:spPr/>
      <dgm:t>
        <a:bodyPr/>
        <a:lstStyle/>
        <a:p>
          <a:endParaRPr lang="tr-TR"/>
        </a:p>
      </dgm:t>
    </dgm:pt>
    <dgm:pt modelId="{760F2403-3203-47A8-AEBB-FE4A8F12C309}" type="pres">
      <dgm:prSet presAssocID="{101419E9-AD29-4D88-9D5F-1B54E675D74F}" presName="negativeSpace" presStyleCnt="0"/>
      <dgm:spPr/>
    </dgm:pt>
    <dgm:pt modelId="{0045E587-2160-423B-A7D1-C31DC4ECD1C1}" type="pres">
      <dgm:prSet presAssocID="{101419E9-AD29-4D88-9D5F-1B54E675D74F}" presName="childText" presStyleLbl="conFgAcc1" presStyleIdx="1" presStyleCnt="4" custScaleY="63053">
        <dgm:presLayoutVars>
          <dgm:bulletEnabled val="1"/>
        </dgm:presLayoutVars>
      </dgm:prSet>
      <dgm:spPr/>
      <dgm:t>
        <a:bodyPr/>
        <a:lstStyle/>
        <a:p>
          <a:endParaRPr lang="tr-TR"/>
        </a:p>
      </dgm:t>
    </dgm:pt>
    <dgm:pt modelId="{3B04705F-EB3C-4DD2-97C9-5FF763FDBC14}" type="pres">
      <dgm:prSet presAssocID="{BBCE0319-DF49-4BF1-98F0-2174AC20A23C}" presName="spaceBetweenRectangles" presStyleCnt="0"/>
      <dgm:spPr/>
    </dgm:pt>
    <dgm:pt modelId="{2E7A0188-DEED-4B55-80C8-7C529E7A77D8}" type="pres">
      <dgm:prSet presAssocID="{0A6D9BF7-6AC3-4170-AFC4-7FF0DCBB1DD5}" presName="parentLin" presStyleCnt="0"/>
      <dgm:spPr/>
    </dgm:pt>
    <dgm:pt modelId="{C02920C5-E183-4612-88C7-96BAB8FF00E5}" type="pres">
      <dgm:prSet presAssocID="{0A6D9BF7-6AC3-4170-AFC4-7FF0DCBB1DD5}" presName="parentLeftMargin" presStyleLbl="node1" presStyleIdx="1" presStyleCnt="4"/>
      <dgm:spPr/>
      <dgm:t>
        <a:bodyPr/>
        <a:lstStyle/>
        <a:p>
          <a:endParaRPr lang="tr-TR"/>
        </a:p>
      </dgm:t>
    </dgm:pt>
    <dgm:pt modelId="{9BB22FC1-0342-49FB-9BAD-FF2EA0A22DFC}" type="pres">
      <dgm:prSet presAssocID="{0A6D9BF7-6AC3-4170-AFC4-7FF0DCBB1DD5}" presName="parentText" presStyleLbl="node1" presStyleIdx="2" presStyleCnt="4" custScaleY="41188" custLinFactNeighborY="-8655">
        <dgm:presLayoutVars>
          <dgm:chMax val="0"/>
          <dgm:bulletEnabled val="1"/>
        </dgm:presLayoutVars>
      </dgm:prSet>
      <dgm:spPr/>
      <dgm:t>
        <a:bodyPr/>
        <a:lstStyle/>
        <a:p>
          <a:endParaRPr lang="tr-TR"/>
        </a:p>
      </dgm:t>
    </dgm:pt>
    <dgm:pt modelId="{3D28D3D9-B16F-4820-9869-A6F181DF118C}" type="pres">
      <dgm:prSet presAssocID="{0A6D9BF7-6AC3-4170-AFC4-7FF0DCBB1DD5}" presName="negativeSpace" presStyleCnt="0"/>
      <dgm:spPr/>
    </dgm:pt>
    <dgm:pt modelId="{700C3EE6-0339-4B8C-8C01-B8D8ED45E9B4}" type="pres">
      <dgm:prSet presAssocID="{0A6D9BF7-6AC3-4170-AFC4-7FF0DCBB1DD5}" presName="childText" presStyleLbl="conFgAcc1" presStyleIdx="2" presStyleCnt="4" custScaleY="56835" custLinFactNeighborX="1000" custLinFactNeighborY="56004">
        <dgm:presLayoutVars>
          <dgm:bulletEnabled val="1"/>
        </dgm:presLayoutVars>
      </dgm:prSet>
      <dgm:spPr/>
      <dgm:t>
        <a:bodyPr/>
        <a:lstStyle/>
        <a:p>
          <a:endParaRPr lang="tr-TR"/>
        </a:p>
      </dgm:t>
    </dgm:pt>
    <dgm:pt modelId="{1331FDBB-1A58-433B-8359-6338E796350D}" type="pres">
      <dgm:prSet presAssocID="{1895D5FB-F24A-4C36-9C44-6B8EF038D980}" presName="spaceBetweenRectangles" presStyleCnt="0"/>
      <dgm:spPr/>
    </dgm:pt>
    <dgm:pt modelId="{F37CD8B2-CFD2-4746-9079-BC169E4EC8A8}" type="pres">
      <dgm:prSet presAssocID="{18B9D4C4-67E1-419D-8C5B-357EAFC0C8C6}" presName="parentLin" presStyleCnt="0"/>
      <dgm:spPr/>
    </dgm:pt>
    <dgm:pt modelId="{DE1F72F8-0C5E-4117-8A19-2D1370B44A0E}" type="pres">
      <dgm:prSet presAssocID="{18B9D4C4-67E1-419D-8C5B-357EAFC0C8C6}" presName="parentLeftMargin" presStyleLbl="node1" presStyleIdx="2" presStyleCnt="4"/>
      <dgm:spPr/>
      <dgm:t>
        <a:bodyPr/>
        <a:lstStyle/>
        <a:p>
          <a:endParaRPr lang="tr-TR"/>
        </a:p>
      </dgm:t>
    </dgm:pt>
    <dgm:pt modelId="{3C7245E7-FCBE-455E-B6F2-9EE83704EC83}" type="pres">
      <dgm:prSet presAssocID="{18B9D4C4-67E1-419D-8C5B-357EAFC0C8C6}" presName="parentText" presStyleLbl="node1" presStyleIdx="3" presStyleCnt="4" custScaleY="47635" custLinFactNeighborY="-4716">
        <dgm:presLayoutVars>
          <dgm:chMax val="0"/>
          <dgm:bulletEnabled val="1"/>
        </dgm:presLayoutVars>
      </dgm:prSet>
      <dgm:spPr/>
      <dgm:t>
        <a:bodyPr/>
        <a:lstStyle/>
        <a:p>
          <a:endParaRPr lang="tr-TR"/>
        </a:p>
      </dgm:t>
    </dgm:pt>
    <dgm:pt modelId="{300B19A9-155D-4CAD-BBEC-89AFB346F35D}" type="pres">
      <dgm:prSet presAssocID="{18B9D4C4-67E1-419D-8C5B-357EAFC0C8C6}" presName="negativeSpace" presStyleCnt="0"/>
      <dgm:spPr/>
    </dgm:pt>
    <dgm:pt modelId="{7B89F22F-8ED3-4D43-8094-1F7B8FB3CF48}" type="pres">
      <dgm:prSet presAssocID="{18B9D4C4-67E1-419D-8C5B-357EAFC0C8C6}" presName="childText" presStyleLbl="conFgAcc1" presStyleIdx="3" presStyleCnt="4" custScaleY="64656" custLinFactNeighborY="19126">
        <dgm:presLayoutVars>
          <dgm:bulletEnabled val="1"/>
        </dgm:presLayoutVars>
      </dgm:prSet>
      <dgm:spPr/>
      <dgm:t>
        <a:bodyPr/>
        <a:lstStyle/>
        <a:p>
          <a:endParaRPr lang="tr-TR"/>
        </a:p>
      </dgm:t>
    </dgm:pt>
  </dgm:ptLst>
  <dgm:cxnLst>
    <dgm:cxn modelId="{B3453EEB-649D-4852-BE05-238F88463C4C}" srcId="{18B9D4C4-67E1-419D-8C5B-357EAFC0C8C6}" destId="{AE2C8FC3-538E-4976-AE5C-E580570BAA8F}" srcOrd="1" destOrd="0" parTransId="{ED1546E2-E600-464F-A975-3F0DB6469E84}" sibTransId="{8F7B6975-B1CE-4839-8BD1-206D2C96F089}"/>
    <dgm:cxn modelId="{C2E3E5A2-730B-48CD-BA32-CF766BC2C992}" srcId="{101419E9-AD29-4D88-9D5F-1B54E675D74F}" destId="{0FD81E91-3009-4C25-88FC-DE626F699974}" srcOrd="0" destOrd="0" parTransId="{D6B7BE5B-F5D5-46C3-9BD7-5EE482B5170C}" sibTransId="{84617523-985D-4363-BE86-21F31DF9E89B}"/>
    <dgm:cxn modelId="{BA22A57B-9040-45D5-9673-842FB5384A0E}" type="presOf" srcId="{ADB593DF-0D5D-48B4-A220-5740C64F5CFE}" destId="{0045E587-2160-423B-A7D1-C31DC4ECD1C1}" srcOrd="0" destOrd="1" presId="urn:microsoft.com/office/officeart/2005/8/layout/list1"/>
    <dgm:cxn modelId="{19650824-2C47-4559-8093-26A5D644379D}" srcId="{101419E9-AD29-4D88-9D5F-1B54E675D74F}" destId="{603FD540-BEC7-4609-87A9-B9305634E9A7}" srcOrd="3" destOrd="0" parTransId="{076598F1-A0F3-4A92-8391-7367A9391ACE}" sibTransId="{668D3BF7-E667-4F2C-B4F5-8ABF1AAAF72E}"/>
    <dgm:cxn modelId="{99E91E4B-E14E-4975-99C3-30B2A76A5204}" type="presOf" srcId="{18B9D4C4-67E1-419D-8C5B-357EAFC0C8C6}" destId="{DE1F72F8-0C5E-4117-8A19-2D1370B44A0E}" srcOrd="0" destOrd="0" presId="urn:microsoft.com/office/officeart/2005/8/layout/list1"/>
    <dgm:cxn modelId="{974F1222-BE83-47E6-BC8D-5498A6777890}" srcId="{B654B870-FACB-4046-94FC-AA5DAC68224B}" destId="{7E0D52A0-5BB9-4B48-8838-A0F8547031D5}" srcOrd="0" destOrd="0" parTransId="{D59EDACA-0CC6-4342-A2DA-41B87460F1EF}" sibTransId="{62694788-1352-44A1-8D18-12DE1E3AEAE0}"/>
    <dgm:cxn modelId="{D5D1923B-16FF-46F0-B524-FE095B5AA9A0}" srcId="{7F62BD4B-8120-48C8-8705-CE96ECE4A5C9}" destId="{101419E9-AD29-4D88-9D5F-1B54E675D74F}" srcOrd="1" destOrd="0" parTransId="{BD4A9BA3-785B-431C-81C0-5F1A33D83AFD}" sibTransId="{BBCE0319-DF49-4BF1-98F0-2174AC20A23C}"/>
    <dgm:cxn modelId="{D40CFAD9-F0A0-4DCE-B58B-C25C2369DB8D}" srcId="{B654B870-FACB-4046-94FC-AA5DAC68224B}" destId="{C295327A-CB76-4791-9BF4-223BF04A6ACB}" srcOrd="3" destOrd="0" parTransId="{C3CE7A36-4C6C-4E51-BE00-30109DC133A3}" sibTransId="{3CC82F28-1345-42C1-8D6F-D9F517E22940}"/>
    <dgm:cxn modelId="{211500A4-EBC6-409C-A1BB-6C29A8DF9096}" type="presOf" srcId="{CD187FDA-74AB-45EF-A478-A8B746DF2E3B}" destId="{700C3EE6-0339-4B8C-8C01-B8D8ED45E9B4}" srcOrd="0" destOrd="0" presId="urn:microsoft.com/office/officeart/2005/8/layout/list1"/>
    <dgm:cxn modelId="{335AF9CF-5618-4362-BBC5-3DD7CBC1135B}" type="presOf" srcId="{B654B870-FACB-4046-94FC-AA5DAC68224B}" destId="{8A932199-AE6B-41A7-9E41-6A483F9A5838}" srcOrd="1" destOrd="0" presId="urn:microsoft.com/office/officeart/2005/8/layout/list1"/>
    <dgm:cxn modelId="{DF9B2504-C5A2-4B15-A37A-E2C383ECF9C1}" type="presOf" srcId="{B654B870-FACB-4046-94FC-AA5DAC68224B}" destId="{81F2D8B1-AC29-4477-A862-35CAFFA93F14}" srcOrd="0" destOrd="0" presId="urn:microsoft.com/office/officeart/2005/8/layout/list1"/>
    <dgm:cxn modelId="{4E857591-342F-46AA-8099-FB4225391C23}" type="presOf" srcId="{F0B3F16B-E7D2-4FB8-A9C7-8DFF9B2B5A44}" destId="{700C3EE6-0339-4B8C-8C01-B8D8ED45E9B4}" srcOrd="0" destOrd="2" presId="urn:microsoft.com/office/officeart/2005/8/layout/list1"/>
    <dgm:cxn modelId="{5FF3771A-694F-436A-8174-41F018F2BCD6}" srcId="{18B9D4C4-67E1-419D-8C5B-357EAFC0C8C6}" destId="{93641966-909D-4AA8-88DE-EA962E52BFE1}" srcOrd="2" destOrd="0" parTransId="{C27A554C-33D6-4BF0-B9BE-7E94AF95DD69}" sibTransId="{1758A801-6D78-4C4A-8798-8DB0391733BF}"/>
    <dgm:cxn modelId="{8A827E7F-B849-41BC-AC93-62472DC608C9}" type="presOf" srcId="{7E0D52A0-5BB9-4B48-8838-A0F8547031D5}" destId="{0C5FF206-01D6-4F59-89F6-C6C7684B8366}" srcOrd="0" destOrd="0" presId="urn:microsoft.com/office/officeart/2005/8/layout/list1"/>
    <dgm:cxn modelId="{DD2F0961-7D5E-465B-B8D6-ADC84E6E175F}" srcId="{0A6D9BF7-6AC3-4170-AFC4-7FF0DCBB1DD5}" destId="{EFECFCD1-B83B-4908-992E-CAA6FC125DD5}" srcOrd="1" destOrd="0" parTransId="{E088DFFC-5007-49A1-8DCB-016EEE1151BE}" sibTransId="{336B231C-B0BC-405E-8CD8-909192812C09}"/>
    <dgm:cxn modelId="{1DD07473-FE80-41D6-B0AD-B906CD746BE8}" srcId="{7F62BD4B-8120-48C8-8705-CE96ECE4A5C9}" destId="{B654B870-FACB-4046-94FC-AA5DAC68224B}" srcOrd="0" destOrd="0" parTransId="{64B28E10-3AF8-4021-864D-7626307E1E62}" sibTransId="{A2034874-7300-45AC-9C10-80C1629CA1BB}"/>
    <dgm:cxn modelId="{41FD892C-3031-421F-8201-26D025F617E4}" type="presOf" srcId="{18B9D4C4-67E1-419D-8C5B-357EAFC0C8C6}" destId="{3C7245E7-FCBE-455E-B6F2-9EE83704EC83}" srcOrd="1" destOrd="0" presId="urn:microsoft.com/office/officeart/2005/8/layout/list1"/>
    <dgm:cxn modelId="{F5D02594-E853-447A-AD87-A83F715D6F0B}" type="presOf" srcId="{603FD540-BEC7-4609-87A9-B9305634E9A7}" destId="{0045E587-2160-423B-A7D1-C31DC4ECD1C1}" srcOrd="0" destOrd="3" presId="urn:microsoft.com/office/officeart/2005/8/layout/list1"/>
    <dgm:cxn modelId="{72DC766F-DC84-4E70-90B4-123FACEB351D}" type="presOf" srcId="{0017D152-D1AC-4A8C-9DA2-3750CD9899FB}" destId="{7B89F22F-8ED3-4D43-8094-1F7B8FB3CF48}" srcOrd="0" destOrd="0" presId="urn:microsoft.com/office/officeart/2005/8/layout/list1"/>
    <dgm:cxn modelId="{B5B33D09-A8B9-41A3-BA8A-CB657F97F93B}" srcId="{101419E9-AD29-4D88-9D5F-1B54E675D74F}" destId="{ADB593DF-0D5D-48B4-A220-5740C64F5CFE}" srcOrd="1" destOrd="0" parTransId="{951BDA93-1171-4246-B0F3-B6A0E868F6AB}" sibTransId="{6CB6DB3F-68A5-4334-B10D-C7B9E597B0BA}"/>
    <dgm:cxn modelId="{6C1B66F0-1C59-4F53-B553-0B51AB548FD9}" srcId="{18B9D4C4-67E1-419D-8C5B-357EAFC0C8C6}" destId="{0017D152-D1AC-4A8C-9DA2-3750CD9899FB}" srcOrd="0" destOrd="0" parTransId="{10350B4C-0012-4065-9A08-50C94959EB96}" sibTransId="{BE1DF41A-CB56-42CB-9C26-1485C932AAB9}"/>
    <dgm:cxn modelId="{00C029FE-6134-489D-9406-2A05694E4C23}" srcId="{B654B870-FACB-4046-94FC-AA5DAC68224B}" destId="{98CC243F-0A1D-4E6E-A916-6A7E23750F6E}" srcOrd="2" destOrd="0" parTransId="{C0FF7F64-8850-41DF-842A-4A838F0CAD25}" sibTransId="{1E504B4E-22C7-4521-8CB1-AF1C136018AC}"/>
    <dgm:cxn modelId="{B8FC7AC1-796E-4514-8321-6E72E7FBE8B2}" type="presOf" srcId="{C295327A-CB76-4791-9BF4-223BF04A6ACB}" destId="{0C5FF206-01D6-4F59-89F6-C6C7684B8366}" srcOrd="0" destOrd="3" presId="urn:microsoft.com/office/officeart/2005/8/layout/list1"/>
    <dgm:cxn modelId="{3260F4CF-587B-45CA-B9E1-179EE8A64896}" type="presOf" srcId="{7F62BD4B-8120-48C8-8705-CE96ECE4A5C9}" destId="{E9B1BD19-76E5-4B2F-8A87-40B2C3296D0E}" srcOrd="0" destOrd="0" presId="urn:microsoft.com/office/officeart/2005/8/layout/list1"/>
    <dgm:cxn modelId="{F17DF5D9-C2A3-41F8-BAB6-37157EA62D19}" type="presOf" srcId="{9E216A1C-58D0-4D09-9D42-525103D60A1C}" destId="{0045E587-2160-423B-A7D1-C31DC4ECD1C1}" srcOrd="0" destOrd="2" presId="urn:microsoft.com/office/officeart/2005/8/layout/list1"/>
    <dgm:cxn modelId="{9773D8FE-64B5-44D0-8BFA-B250A1E2A833}" type="presOf" srcId="{0FD81E91-3009-4C25-88FC-DE626F699974}" destId="{0045E587-2160-423B-A7D1-C31DC4ECD1C1}" srcOrd="0" destOrd="0" presId="urn:microsoft.com/office/officeart/2005/8/layout/list1"/>
    <dgm:cxn modelId="{74C1D7B2-6CB6-4FAF-B964-BFD75ECBDC83}" srcId="{0A6D9BF7-6AC3-4170-AFC4-7FF0DCBB1DD5}" destId="{CD187FDA-74AB-45EF-A478-A8B746DF2E3B}" srcOrd="0" destOrd="0" parTransId="{CC2084B8-B9F5-4271-A44A-1C1F208E559B}" sibTransId="{1C969CE5-E7EA-4F69-9BA5-03DCD415CECC}"/>
    <dgm:cxn modelId="{9574E01B-4BAC-4436-B4FA-124EF935E77B}" type="presOf" srcId="{98CC243F-0A1D-4E6E-A916-6A7E23750F6E}" destId="{0C5FF206-01D6-4F59-89F6-C6C7684B8366}" srcOrd="0" destOrd="2" presId="urn:microsoft.com/office/officeart/2005/8/layout/list1"/>
    <dgm:cxn modelId="{6E27CE1D-2AF0-4927-91BB-9B534FABF20B}" type="presOf" srcId="{8E03785C-BDBC-47E4-A1CA-8E0FB73F7C1E}" destId="{0C5FF206-01D6-4F59-89F6-C6C7684B8366}" srcOrd="0" destOrd="1" presId="urn:microsoft.com/office/officeart/2005/8/layout/list1"/>
    <dgm:cxn modelId="{695AA9C4-1546-4261-9167-F5ED3D65CDA4}" type="presOf" srcId="{93641966-909D-4AA8-88DE-EA962E52BFE1}" destId="{7B89F22F-8ED3-4D43-8094-1F7B8FB3CF48}" srcOrd="0" destOrd="2" presId="urn:microsoft.com/office/officeart/2005/8/layout/list1"/>
    <dgm:cxn modelId="{9669B288-B0E8-4B5C-8139-A542792CB995}" srcId="{101419E9-AD29-4D88-9D5F-1B54E675D74F}" destId="{9E216A1C-58D0-4D09-9D42-525103D60A1C}" srcOrd="2" destOrd="0" parTransId="{76F0D6E8-10A8-46E2-9306-2016370BEA6A}" sibTransId="{575CF2AC-9DDD-48DA-BDCB-2D2E4F2FC343}"/>
    <dgm:cxn modelId="{7A83A2AA-8731-4B32-9576-26F9DB2C0F88}" srcId="{0A6D9BF7-6AC3-4170-AFC4-7FF0DCBB1DD5}" destId="{F0B3F16B-E7D2-4FB8-A9C7-8DFF9B2B5A44}" srcOrd="2" destOrd="0" parTransId="{1F1E254C-EFCA-4346-8B49-E531F16F3107}" sibTransId="{A5A788D4-DD46-43DE-A326-FE9D18DB3E72}"/>
    <dgm:cxn modelId="{EF805E5A-5DE9-4D02-8F40-4DCB3A8995F5}" type="presOf" srcId="{0A6D9BF7-6AC3-4170-AFC4-7FF0DCBB1DD5}" destId="{C02920C5-E183-4612-88C7-96BAB8FF00E5}" srcOrd="0" destOrd="0" presId="urn:microsoft.com/office/officeart/2005/8/layout/list1"/>
    <dgm:cxn modelId="{1EE0485E-9AA2-4611-A361-3C2354ADA9E9}" type="presOf" srcId="{101419E9-AD29-4D88-9D5F-1B54E675D74F}" destId="{556EBFCB-A47D-4DF3-A704-A9330C9C2278}" srcOrd="0" destOrd="0" presId="urn:microsoft.com/office/officeart/2005/8/layout/list1"/>
    <dgm:cxn modelId="{64D18A80-E10D-4BD4-BB9A-15B0646FFA21}" type="presOf" srcId="{0A6D9BF7-6AC3-4170-AFC4-7FF0DCBB1DD5}" destId="{9BB22FC1-0342-49FB-9BAD-FF2EA0A22DFC}" srcOrd="1" destOrd="0" presId="urn:microsoft.com/office/officeart/2005/8/layout/list1"/>
    <dgm:cxn modelId="{73A4E7DF-6EA6-433D-BBC6-5E1F00661D85}" srcId="{7F62BD4B-8120-48C8-8705-CE96ECE4A5C9}" destId="{18B9D4C4-67E1-419D-8C5B-357EAFC0C8C6}" srcOrd="3" destOrd="0" parTransId="{20023B15-F3D3-4129-A527-043471BF3912}" sibTransId="{85BF5BD4-74D1-45E7-B50C-005E7E3A854B}"/>
    <dgm:cxn modelId="{CA78FFAB-4099-4F16-B44A-B28AB3697EB0}" type="presOf" srcId="{101419E9-AD29-4D88-9D5F-1B54E675D74F}" destId="{F4CFF602-CE62-44B2-988E-26E96A242044}" srcOrd="1" destOrd="0" presId="urn:microsoft.com/office/officeart/2005/8/layout/list1"/>
    <dgm:cxn modelId="{FCC1A3E3-994F-4843-A593-28D3FCF44168}" type="presOf" srcId="{EFECFCD1-B83B-4908-992E-CAA6FC125DD5}" destId="{700C3EE6-0339-4B8C-8C01-B8D8ED45E9B4}" srcOrd="0" destOrd="1" presId="urn:microsoft.com/office/officeart/2005/8/layout/list1"/>
    <dgm:cxn modelId="{3B335DA3-2DAD-4250-9F5B-D834349C626B}" srcId="{7F62BD4B-8120-48C8-8705-CE96ECE4A5C9}" destId="{0A6D9BF7-6AC3-4170-AFC4-7FF0DCBB1DD5}" srcOrd="2" destOrd="0" parTransId="{59D198BB-FD2D-44B3-A2E2-B51ABD5861B6}" sibTransId="{1895D5FB-F24A-4C36-9C44-6B8EF038D980}"/>
    <dgm:cxn modelId="{5D3ECFD6-B7F0-43EB-A0AA-A4C9CB352D77}" srcId="{B654B870-FACB-4046-94FC-AA5DAC68224B}" destId="{8E03785C-BDBC-47E4-A1CA-8E0FB73F7C1E}" srcOrd="1" destOrd="0" parTransId="{3910EFD2-BB0C-4A97-A334-CDA16DC48DD1}" sibTransId="{1D45E4CC-11A6-45EB-8524-365D668A1FB0}"/>
    <dgm:cxn modelId="{532E44D8-E23B-42D7-BC1E-ACADB4D553AE}" type="presOf" srcId="{AE2C8FC3-538E-4976-AE5C-E580570BAA8F}" destId="{7B89F22F-8ED3-4D43-8094-1F7B8FB3CF48}" srcOrd="0" destOrd="1" presId="urn:microsoft.com/office/officeart/2005/8/layout/list1"/>
    <dgm:cxn modelId="{27173F36-1CD4-479C-93F2-FA10C3C83952}" type="presParOf" srcId="{E9B1BD19-76E5-4B2F-8A87-40B2C3296D0E}" destId="{5FCB1D60-0652-441C-B2B5-0DB64A1FB1FC}" srcOrd="0" destOrd="0" presId="urn:microsoft.com/office/officeart/2005/8/layout/list1"/>
    <dgm:cxn modelId="{00FD583A-47B0-43D7-B552-B9790869D9AB}" type="presParOf" srcId="{5FCB1D60-0652-441C-B2B5-0DB64A1FB1FC}" destId="{81F2D8B1-AC29-4477-A862-35CAFFA93F14}" srcOrd="0" destOrd="0" presId="urn:microsoft.com/office/officeart/2005/8/layout/list1"/>
    <dgm:cxn modelId="{2DD63F7D-1495-4277-84E9-B39BABB563FB}" type="presParOf" srcId="{5FCB1D60-0652-441C-B2B5-0DB64A1FB1FC}" destId="{8A932199-AE6B-41A7-9E41-6A483F9A5838}" srcOrd="1" destOrd="0" presId="urn:microsoft.com/office/officeart/2005/8/layout/list1"/>
    <dgm:cxn modelId="{BAD7C386-B296-4EAE-81EF-ACA8741F5EE8}" type="presParOf" srcId="{E9B1BD19-76E5-4B2F-8A87-40B2C3296D0E}" destId="{E78DD58F-B872-4825-9D48-A6B277CAB5B1}" srcOrd="1" destOrd="0" presId="urn:microsoft.com/office/officeart/2005/8/layout/list1"/>
    <dgm:cxn modelId="{56A19A73-63C4-49D7-9941-29DB89F489EB}" type="presParOf" srcId="{E9B1BD19-76E5-4B2F-8A87-40B2C3296D0E}" destId="{0C5FF206-01D6-4F59-89F6-C6C7684B8366}" srcOrd="2" destOrd="0" presId="urn:microsoft.com/office/officeart/2005/8/layout/list1"/>
    <dgm:cxn modelId="{E31C71BB-72CE-4767-A67F-D52EB3B2DAE6}" type="presParOf" srcId="{E9B1BD19-76E5-4B2F-8A87-40B2C3296D0E}" destId="{2E6A5CA4-4A2A-40CB-8C0A-D771D0511401}" srcOrd="3" destOrd="0" presId="urn:microsoft.com/office/officeart/2005/8/layout/list1"/>
    <dgm:cxn modelId="{9D4A94BC-12C7-4B33-858B-84C52248A62C}" type="presParOf" srcId="{E9B1BD19-76E5-4B2F-8A87-40B2C3296D0E}" destId="{55BC1DF4-65D7-4033-989C-10830B10144F}" srcOrd="4" destOrd="0" presId="urn:microsoft.com/office/officeart/2005/8/layout/list1"/>
    <dgm:cxn modelId="{96E81E01-2E76-484C-9B3A-71A3BB3F141C}" type="presParOf" srcId="{55BC1DF4-65D7-4033-989C-10830B10144F}" destId="{556EBFCB-A47D-4DF3-A704-A9330C9C2278}" srcOrd="0" destOrd="0" presId="urn:microsoft.com/office/officeart/2005/8/layout/list1"/>
    <dgm:cxn modelId="{6B168AA0-8942-45AC-B681-79D8799F69DF}" type="presParOf" srcId="{55BC1DF4-65D7-4033-989C-10830B10144F}" destId="{F4CFF602-CE62-44B2-988E-26E96A242044}" srcOrd="1" destOrd="0" presId="urn:microsoft.com/office/officeart/2005/8/layout/list1"/>
    <dgm:cxn modelId="{95C9F502-5ED7-48DC-B63E-AE641E36B6A1}" type="presParOf" srcId="{E9B1BD19-76E5-4B2F-8A87-40B2C3296D0E}" destId="{760F2403-3203-47A8-AEBB-FE4A8F12C309}" srcOrd="5" destOrd="0" presId="urn:microsoft.com/office/officeart/2005/8/layout/list1"/>
    <dgm:cxn modelId="{DB332F36-F9F4-4645-825D-AFC62E2EAB50}" type="presParOf" srcId="{E9B1BD19-76E5-4B2F-8A87-40B2C3296D0E}" destId="{0045E587-2160-423B-A7D1-C31DC4ECD1C1}" srcOrd="6" destOrd="0" presId="urn:microsoft.com/office/officeart/2005/8/layout/list1"/>
    <dgm:cxn modelId="{18BBC062-AA09-480D-827C-BF0B7601DB7B}" type="presParOf" srcId="{E9B1BD19-76E5-4B2F-8A87-40B2C3296D0E}" destId="{3B04705F-EB3C-4DD2-97C9-5FF763FDBC14}" srcOrd="7" destOrd="0" presId="urn:microsoft.com/office/officeart/2005/8/layout/list1"/>
    <dgm:cxn modelId="{93ED90BB-53B7-48F0-879D-A1D10F3192F6}" type="presParOf" srcId="{E9B1BD19-76E5-4B2F-8A87-40B2C3296D0E}" destId="{2E7A0188-DEED-4B55-80C8-7C529E7A77D8}" srcOrd="8" destOrd="0" presId="urn:microsoft.com/office/officeart/2005/8/layout/list1"/>
    <dgm:cxn modelId="{B2271DF7-559F-4E9F-BD80-0BBF8E08164B}" type="presParOf" srcId="{2E7A0188-DEED-4B55-80C8-7C529E7A77D8}" destId="{C02920C5-E183-4612-88C7-96BAB8FF00E5}" srcOrd="0" destOrd="0" presId="urn:microsoft.com/office/officeart/2005/8/layout/list1"/>
    <dgm:cxn modelId="{22588749-4992-46B9-8824-131A669C29D6}" type="presParOf" srcId="{2E7A0188-DEED-4B55-80C8-7C529E7A77D8}" destId="{9BB22FC1-0342-49FB-9BAD-FF2EA0A22DFC}" srcOrd="1" destOrd="0" presId="urn:microsoft.com/office/officeart/2005/8/layout/list1"/>
    <dgm:cxn modelId="{8FF82D1C-0868-44F6-ADD5-1C50DA439847}" type="presParOf" srcId="{E9B1BD19-76E5-4B2F-8A87-40B2C3296D0E}" destId="{3D28D3D9-B16F-4820-9869-A6F181DF118C}" srcOrd="9" destOrd="0" presId="urn:microsoft.com/office/officeart/2005/8/layout/list1"/>
    <dgm:cxn modelId="{B9D3C32C-E482-41E9-AE9B-704AE435E1AF}" type="presParOf" srcId="{E9B1BD19-76E5-4B2F-8A87-40B2C3296D0E}" destId="{700C3EE6-0339-4B8C-8C01-B8D8ED45E9B4}" srcOrd="10" destOrd="0" presId="urn:microsoft.com/office/officeart/2005/8/layout/list1"/>
    <dgm:cxn modelId="{EA25B43F-B254-46E6-8268-33B2BA1FBE8D}" type="presParOf" srcId="{E9B1BD19-76E5-4B2F-8A87-40B2C3296D0E}" destId="{1331FDBB-1A58-433B-8359-6338E796350D}" srcOrd="11" destOrd="0" presId="urn:microsoft.com/office/officeart/2005/8/layout/list1"/>
    <dgm:cxn modelId="{1367DAA9-F9DF-4EB8-BA12-FF5B2BF248CA}" type="presParOf" srcId="{E9B1BD19-76E5-4B2F-8A87-40B2C3296D0E}" destId="{F37CD8B2-CFD2-4746-9079-BC169E4EC8A8}" srcOrd="12" destOrd="0" presId="urn:microsoft.com/office/officeart/2005/8/layout/list1"/>
    <dgm:cxn modelId="{B7306AA8-7BAA-4E72-911A-1B91CCAA5D60}" type="presParOf" srcId="{F37CD8B2-CFD2-4746-9079-BC169E4EC8A8}" destId="{DE1F72F8-0C5E-4117-8A19-2D1370B44A0E}" srcOrd="0" destOrd="0" presId="urn:microsoft.com/office/officeart/2005/8/layout/list1"/>
    <dgm:cxn modelId="{58AF736C-B66F-4823-B0D3-92DE641E3907}" type="presParOf" srcId="{F37CD8B2-CFD2-4746-9079-BC169E4EC8A8}" destId="{3C7245E7-FCBE-455E-B6F2-9EE83704EC83}" srcOrd="1" destOrd="0" presId="urn:microsoft.com/office/officeart/2005/8/layout/list1"/>
    <dgm:cxn modelId="{24BBAD50-32AA-4596-81C1-6718028C46DC}" type="presParOf" srcId="{E9B1BD19-76E5-4B2F-8A87-40B2C3296D0E}" destId="{300B19A9-155D-4CAD-BBEC-89AFB346F35D}" srcOrd="13" destOrd="0" presId="urn:microsoft.com/office/officeart/2005/8/layout/list1"/>
    <dgm:cxn modelId="{6464334C-A161-4D26-8FCB-D2809BDA04C1}" type="presParOf" srcId="{E9B1BD19-76E5-4B2F-8A87-40B2C3296D0E}" destId="{7B89F22F-8ED3-4D43-8094-1F7B8FB3CF48}"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B6A3250-415C-2F49-95B0-9087AFB155C6}" type="doc">
      <dgm:prSet loTypeId="urn:microsoft.com/office/officeart/2005/8/layout/list1" loCatId="" qsTypeId="urn:microsoft.com/office/officeart/2005/8/quickstyle/simple5" qsCatId="simple" csTypeId="urn:microsoft.com/office/officeart/2005/8/colors/accent1_2" csCatId="accent1" phldr="1"/>
      <dgm:spPr/>
      <dgm:t>
        <a:bodyPr/>
        <a:lstStyle/>
        <a:p>
          <a:endParaRPr lang="en-US"/>
        </a:p>
      </dgm:t>
    </dgm:pt>
    <dgm:pt modelId="{850ABF2D-CD01-CB49-85E6-8C01CD5C4368}">
      <dgm:prSet/>
      <dgm:spPr/>
      <dgm:t>
        <a:bodyPr/>
        <a:lstStyle/>
        <a:p>
          <a:pPr rtl="0"/>
          <a:r>
            <a:rPr lang="tr-TR" smtClean="0">
              <a:latin typeface="Calibri"/>
              <a:cs typeface="Calibri"/>
            </a:rPr>
            <a:t>e-İçerik;</a:t>
          </a:r>
          <a:endParaRPr lang="tr-TR">
            <a:latin typeface="Calibri"/>
            <a:cs typeface="Calibri"/>
          </a:endParaRPr>
        </a:p>
      </dgm:t>
    </dgm:pt>
    <dgm:pt modelId="{C91E18B0-3BE0-6D42-B739-56E721F74170}" type="parTrans" cxnId="{B85811D7-8BE7-EA4F-BF3D-BC59DABD1C0E}">
      <dgm:prSet/>
      <dgm:spPr/>
      <dgm:t>
        <a:bodyPr/>
        <a:lstStyle/>
        <a:p>
          <a:endParaRPr lang="en-US">
            <a:latin typeface="Calibri"/>
            <a:cs typeface="Calibri"/>
          </a:endParaRPr>
        </a:p>
      </dgm:t>
    </dgm:pt>
    <dgm:pt modelId="{992F9288-54A9-6E43-8C83-FAEEEE0E0187}" type="sibTrans" cxnId="{B85811D7-8BE7-EA4F-BF3D-BC59DABD1C0E}">
      <dgm:prSet/>
      <dgm:spPr/>
      <dgm:t>
        <a:bodyPr/>
        <a:lstStyle/>
        <a:p>
          <a:endParaRPr lang="en-US">
            <a:latin typeface="Calibri"/>
            <a:cs typeface="Calibri"/>
          </a:endParaRPr>
        </a:p>
      </dgm:t>
    </dgm:pt>
    <dgm:pt modelId="{8AB28C6F-2980-D146-97DB-A613D16157A4}">
      <dgm:prSet/>
      <dgm:spPr/>
      <dgm:t>
        <a:bodyPr/>
        <a:lstStyle/>
        <a:p>
          <a:pPr rtl="0"/>
          <a:r>
            <a:rPr lang="tr-TR" dirty="0" smtClean="0">
              <a:latin typeface="Calibri"/>
              <a:cs typeface="Calibri"/>
            </a:rPr>
            <a:t>Öğretim programına uygun,</a:t>
          </a:r>
          <a:endParaRPr lang="tr-TR" dirty="0">
            <a:latin typeface="Calibri"/>
            <a:cs typeface="Calibri"/>
          </a:endParaRPr>
        </a:p>
      </dgm:t>
    </dgm:pt>
    <dgm:pt modelId="{3817E785-B109-1247-8C18-7F5F48080FF4}" type="parTrans" cxnId="{4CC9DFEA-6001-444C-8463-456F3CC602E3}">
      <dgm:prSet/>
      <dgm:spPr/>
      <dgm:t>
        <a:bodyPr/>
        <a:lstStyle/>
        <a:p>
          <a:endParaRPr lang="en-US">
            <a:latin typeface="Calibri"/>
            <a:cs typeface="Calibri"/>
          </a:endParaRPr>
        </a:p>
      </dgm:t>
    </dgm:pt>
    <dgm:pt modelId="{21686C4D-98D1-4143-94D5-387B6392AA13}" type="sibTrans" cxnId="{4CC9DFEA-6001-444C-8463-456F3CC602E3}">
      <dgm:prSet/>
      <dgm:spPr/>
      <dgm:t>
        <a:bodyPr/>
        <a:lstStyle/>
        <a:p>
          <a:endParaRPr lang="en-US">
            <a:latin typeface="Calibri"/>
            <a:cs typeface="Calibri"/>
          </a:endParaRPr>
        </a:p>
      </dgm:t>
    </dgm:pt>
    <dgm:pt modelId="{CBFC5914-ABDB-8C46-9098-CB97ED71A0B6}">
      <dgm:prSet/>
      <dgm:spPr/>
      <dgm:t>
        <a:bodyPr/>
        <a:lstStyle/>
        <a:p>
          <a:pPr rtl="0"/>
          <a:r>
            <a:rPr lang="tr-TR" dirty="0" smtClean="0">
              <a:latin typeface="Calibri"/>
              <a:cs typeface="Calibri"/>
            </a:rPr>
            <a:t>Ses, video, animasyon gibi çoklu ortam bileşenleri ile zenginleştirilmiş,</a:t>
          </a:r>
          <a:endParaRPr lang="tr-TR" dirty="0">
            <a:latin typeface="Calibri"/>
            <a:cs typeface="Calibri"/>
          </a:endParaRPr>
        </a:p>
      </dgm:t>
    </dgm:pt>
    <dgm:pt modelId="{32F41414-60DC-5A43-933D-74A35A94593A}" type="parTrans" cxnId="{3556307F-13DA-EF4C-A441-BB0BC91AE036}">
      <dgm:prSet/>
      <dgm:spPr/>
      <dgm:t>
        <a:bodyPr/>
        <a:lstStyle/>
        <a:p>
          <a:endParaRPr lang="en-US">
            <a:latin typeface="Calibri"/>
            <a:cs typeface="Calibri"/>
          </a:endParaRPr>
        </a:p>
      </dgm:t>
    </dgm:pt>
    <dgm:pt modelId="{B7382AC0-270D-BC4F-83C3-878603BC2870}" type="sibTrans" cxnId="{3556307F-13DA-EF4C-A441-BB0BC91AE036}">
      <dgm:prSet/>
      <dgm:spPr/>
      <dgm:t>
        <a:bodyPr/>
        <a:lstStyle/>
        <a:p>
          <a:endParaRPr lang="en-US">
            <a:latin typeface="Calibri"/>
            <a:cs typeface="Calibri"/>
          </a:endParaRPr>
        </a:p>
      </dgm:t>
    </dgm:pt>
    <dgm:pt modelId="{AB523CD3-4180-6E46-B526-F9D1A7E99A8F}">
      <dgm:prSet/>
      <dgm:spPr/>
      <dgm:t>
        <a:bodyPr/>
        <a:lstStyle/>
        <a:p>
          <a:pPr rtl="0"/>
          <a:r>
            <a:rPr lang="tr-TR" dirty="0" smtClean="0">
              <a:latin typeface="Calibri"/>
              <a:cs typeface="Calibri"/>
            </a:rPr>
            <a:t>Çevrim içi ya da çevrim dışı kullanılabilen,</a:t>
          </a:r>
          <a:endParaRPr lang="tr-TR" dirty="0">
            <a:latin typeface="Calibri"/>
            <a:cs typeface="Calibri"/>
          </a:endParaRPr>
        </a:p>
      </dgm:t>
    </dgm:pt>
    <dgm:pt modelId="{591DA7AE-432F-FC4D-BAD8-31C21146F7C7}" type="parTrans" cxnId="{0E2AD985-4A55-204A-9DF2-A1B511F4D854}">
      <dgm:prSet/>
      <dgm:spPr/>
      <dgm:t>
        <a:bodyPr/>
        <a:lstStyle/>
        <a:p>
          <a:endParaRPr lang="en-US">
            <a:latin typeface="Calibri"/>
            <a:cs typeface="Calibri"/>
          </a:endParaRPr>
        </a:p>
      </dgm:t>
    </dgm:pt>
    <dgm:pt modelId="{18EC81C7-D24F-6F41-A443-CDC2938F2E60}" type="sibTrans" cxnId="{0E2AD985-4A55-204A-9DF2-A1B511F4D854}">
      <dgm:prSet/>
      <dgm:spPr/>
      <dgm:t>
        <a:bodyPr/>
        <a:lstStyle/>
        <a:p>
          <a:endParaRPr lang="en-US">
            <a:latin typeface="Calibri"/>
            <a:cs typeface="Calibri"/>
          </a:endParaRPr>
        </a:p>
      </dgm:t>
    </dgm:pt>
    <dgm:pt modelId="{A6F4E4C2-CA85-9C4E-A0AE-23605D42F143}">
      <dgm:prSet/>
      <dgm:spPr/>
      <dgm:t>
        <a:bodyPr/>
        <a:lstStyle/>
        <a:p>
          <a:pPr rtl="0"/>
          <a:r>
            <a:rPr lang="tr-TR" dirty="0" smtClean="0">
              <a:latin typeface="Calibri"/>
              <a:cs typeface="Calibri"/>
            </a:rPr>
            <a:t>Öğrenenle etkileşimli ya da </a:t>
          </a:r>
          <a:r>
            <a:rPr lang="tr-TR" dirty="0" err="1" smtClean="0">
              <a:latin typeface="Calibri"/>
              <a:cs typeface="Calibri"/>
            </a:rPr>
            <a:t>etkileşimsiz</a:t>
          </a:r>
          <a:r>
            <a:rPr lang="tr-TR" dirty="0" smtClean="0">
              <a:latin typeface="Calibri"/>
              <a:cs typeface="Calibri"/>
            </a:rPr>
            <a:t> olarak iletişim kurabilen,</a:t>
          </a:r>
          <a:endParaRPr lang="tr-TR" dirty="0">
            <a:latin typeface="Calibri"/>
            <a:cs typeface="Calibri"/>
          </a:endParaRPr>
        </a:p>
      </dgm:t>
    </dgm:pt>
    <dgm:pt modelId="{CBDB26F6-9ED5-0B46-B3B0-1DE2B4C1337F}" type="parTrans" cxnId="{ACD73875-55C4-9C4F-B3CE-8E6DE137420B}">
      <dgm:prSet/>
      <dgm:spPr/>
      <dgm:t>
        <a:bodyPr/>
        <a:lstStyle/>
        <a:p>
          <a:endParaRPr lang="en-US">
            <a:latin typeface="Calibri"/>
            <a:cs typeface="Calibri"/>
          </a:endParaRPr>
        </a:p>
      </dgm:t>
    </dgm:pt>
    <dgm:pt modelId="{706F7282-F0F5-1343-AF8C-AEF498B49CC3}" type="sibTrans" cxnId="{ACD73875-55C4-9C4F-B3CE-8E6DE137420B}">
      <dgm:prSet/>
      <dgm:spPr/>
      <dgm:t>
        <a:bodyPr/>
        <a:lstStyle/>
        <a:p>
          <a:endParaRPr lang="en-US">
            <a:latin typeface="Calibri"/>
            <a:cs typeface="Calibri"/>
          </a:endParaRPr>
        </a:p>
      </dgm:t>
    </dgm:pt>
    <dgm:pt modelId="{6FF1C61D-6423-EE47-B480-5843837CD978}">
      <dgm:prSet/>
      <dgm:spPr/>
      <dgm:t>
        <a:bodyPr/>
        <a:lstStyle/>
        <a:p>
          <a:pPr rtl="0"/>
          <a:r>
            <a:rPr lang="tr-TR" dirty="0" smtClean="0">
              <a:latin typeface="Calibri"/>
              <a:cs typeface="Calibri"/>
            </a:rPr>
            <a:t>dersi destekleyici bilgisayar tabanlı içeriklerdir.</a:t>
          </a:r>
          <a:endParaRPr lang="tr-TR" dirty="0">
            <a:latin typeface="Calibri"/>
            <a:cs typeface="Calibri"/>
          </a:endParaRPr>
        </a:p>
      </dgm:t>
    </dgm:pt>
    <dgm:pt modelId="{84EB57D6-417A-3D48-9037-C7FF2804102D}" type="parTrans" cxnId="{8179AF99-BD13-EA4D-A803-A5D9DAF07DE2}">
      <dgm:prSet/>
      <dgm:spPr/>
      <dgm:t>
        <a:bodyPr/>
        <a:lstStyle/>
        <a:p>
          <a:endParaRPr lang="en-US">
            <a:latin typeface="Calibri"/>
            <a:cs typeface="Calibri"/>
          </a:endParaRPr>
        </a:p>
      </dgm:t>
    </dgm:pt>
    <dgm:pt modelId="{D5348051-5EF6-2C46-B9A7-FA85E985E63F}" type="sibTrans" cxnId="{8179AF99-BD13-EA4D-A803-A5D9DAF07DE2}">
      <dgm:prSet/>
      <dgm:spPr/>
      <dgm:t>
        <a:bodyPr/>
        <a:lstStyle/>
        <a:p>
          <a:endParaRPr lang="en-US">
            <a:latin typeface="Calibri"/>
            <a:cs typeface="Calibri"/>
          </a:endParaRPr>
        </a:p>
      </dgm:t>
    </dgm:pt>
    <dgm:pt modelId="{DB7B52F5-6399-6B42-ACC9-BCA46AE431CB}" type="pres">
      <dgm:prSet presAssocID="{AB6A3250-415C-2F49-95B0-9087AFB155C6}" presName="linear" presStyleCnt="0">
        <dgm:presLayoutVars>
          <dgm:dir/>
          <dgm:animLvl val="lvl"/>
          <dgm:resizeHandles val="exact"/>
        </dgm:presLayoutVars>
      </dgm:prSet>
      <dgm:spPr/>
      <dgm:t>
        <a:bodyPr/>
        <a:lstStyle/>
        <a:p>
          <a:endParaRPr lang="en-US"/>
        </a:p>
      </dgm:t>
    </dgm:pt>
    <dgm:pt modelId="{24217CB3-08B6-D947-AFEA-D979E192A368}" type="pres">
      <dgm:prSet presAssocID="{850ABF2D-CD01-CB49-85E6-8C01CD5C4368}" presName="parentLin" presStyleCnt="0"/>
      <dgm:spPr/>
    </dgm:pt>
    <dgm:pt modelId="{04A60DA5-E07D-BD4D-8914-7CB624EAD8C6}" type="pres">
      <dgm:prSet presAssocID="{850ABF2D-CD01-CB49-85E6-8C01CD5C4368}" presName="parentLeftMargin" presStyleLbl="node1" presStyleIdx="0" presStyleCnt="2"/>
      <dgm:spPr/>
      <dgm:t>
        <a:bodyPr/>
        <a:lstStyle/>
        <a:p>
          <a:endParaRPr lang="en-US"/>
        </a:p>
      </dgm:t>
    </dgm:pt>
    <dgm:pt modelId="{CE2DB9D1-1EFE-CE43-8AC3-ABEF36AC9F2F}" type="pres">
      <dgm:prSet presAssocID="{850ABF2D-CD01-CB49-85E6-8C01CD5C4368}" presName="parentText" presStyleLbl="node1" presStyleIdx="0" presStyleCnt="2" custLinFactNeighborY="-77733">
        <dgm:presLayoutVars>
          <dgm:chMax val="0"/>
          <dgm:bulletEnabled val="1"/>
        </dgm:presLayoutVars>
      </dgm:prSet>
      <dgm:spPr/>
      <dgm:t>
        <a:bodyPr/>
        <a:lstStyle/>
        <a:p>
          <a:endParaRPr lang="en-US"/>
        </a:p>
      </dgm:t>
    </dgm:pt>
    <dgm:pt modelId="{6C3C50D9-F36E-FB40-B6AC-9EA2CA3081CD}" type="pres">
      <dgm:prSet presAssocID="{850ABF2D-CD01-CB49-85E6-8C01CD5C4368}" presName="negativeSpace" presStyleCnt="0"/>
      <dgm:spPr/>
    </dgm:pt>
    <dgm:pt modelId="{3E679110-07FC-9749-BD98-F1DF5C6DE5BE}" type="pres">
      <dgm:prSet presAssocID="{850ABF2D-CD01-CB49-85E6-8C01CD5C4368}" presName="childText" presStyleLbl="conFgAcc1" presStyleIdx="0" presStyleCnt="2" custLinFactY="-14660" custLinFactNeighborY="-100000">
        <dgm:presLayoutVars>
          <dgm:bulletEnabled val="1"/>
        </dgm:presLayoutVars>
      </dgm:prSet>
      <dgm:spPr/>
      <dgm:t>
        <a:bodyPr/>
        <a:lstStyle/>
        <a:p>
          <a:endParaRPr lang="en-US"/>
        </a:p>
      </dgm:t>
    </dgm:pt>
    <dgm:pt modelId="{DC97472F-EB82-6143-BD95-B9E190EFC3B9}" type="pres">
      <dgm:prSet presAssocID="{992F9288-54A9-6E43-8C83-FAEEEE0E0187}" presName="spaceBetweenRectangles" presStyleCnt="0"/>
      <dgm:spPr/>
    </dgm:pt>
    <dgm:pt modelId="{487D523C-C3F7-CA4F-8ABF-F8F24731FDBB}" type="pres">
      <dgm:prSet presAssocID="{6FF1C61D-6423-EE47-B480-5843837CD978}" presName="parentLin" presStyleCnt="0"/>
      <dgm:spPr/>
    </dgm:pt>
    <dgm:pt modelId="{22D6B48E-413B-9240-9249-6CB708A82682}" type="pres">
      <dgm:prSet presAssocID="{6FF1C61D-6423-EE47-B480-5843837CD978}" presName="parentLeftMargin" presStyleLbl="node1" presStyleIdx="0" presStyleCnt="2"/>
      <dgm:spPr/>
      <dgm:t>
        <a:bodyPr/>
        <a:lstStyle/>
        <a:p>
          <a:endParaRPr lang="en-US"/>
        </a:p>
      </dgm:t>
    </dgm:pt>
    <dgm:pt modelId="{35BA3E2F-8F10-E24D-933A-381FC33BB0FE}" type="pres">
      <dgm:prSet presAssocID="{6FF1C61D-6423-EE47-B480-5843837CD978}" presName="parentText" presStyleLbl="node1" presStyleIdx="1" presStyleCnt="2" custLinFactNeighborY="-47242">
        <dgm:presLayoutVars>
          <dgm:chMax val="0"/>
          <dgm:bulletEnabled val="1"/>
        </dgm:presLayoutVars>
      </dgm:prSet>
      <dgm:spPr/>
      <dgm:t>
        <a:bodyPr/>
        <a:lstStyle/>
        <a:p>
          <a:endParaRPr lang="en-US"/>
        </a:p>
      </dgm:t>
    </dgm:pt>
    <dgm:pt modelId="{BA5754B2-736A-C54E-81BA-11BCF2F6038B}" type="pres">
      <dgm:prSet presAssocID="{6FF1C61D-6423-EE47-B480-5843837CD978}" presName="negativeSpace" presStyleCnt="0"/>
      <dgm:spPr/>
    </dgm:pt>
    <dgm:pt modelId="{A0B01DBD-C553-A642-A024-63D69DE5E80A}" type="pres">
      <dgm:prSet presAssocID="{6FF1C61D-6423-EE47-B480-5843837CD978}" presName="childText" presStyleLbl="conFgAcc1" presStyleIdx="1" presStyleCnt="2" custLinFactNeighborY="-94486">
        <dgm:presLayoutVars>
          <dgm:bulletEnabled val="1"/>
        </dgm:presLayoutVars>
      </dgm:prSet>
      <dgm:spPr/>
    </dgm:pt>
  </dgm:ptLst>
  <dgm:cxnLst>
    <dgm:cxn modelId="{EBC0DEE4-C73E-BD4C-A245-F5531C8445E3}" type="presOf" srcId="{A6F4E4C2-CA85-9C4E-A0AE-23605D42F143}" destId="{3E679110-07FC-9749-BD98-F1DF5C6DE5BE}" srcOrd="0" destOrd="3" presId="urn:microsoft.com/office/officeart/2005/8/layout/list1"/>
    <dgm:cxn modelId="{ACD73875-55C4-9C4F-B3CE-8E6DE137420B}" srcId="{850ABF2D-CD01-CB49-85E6-8C01CD5C4368}" destId="{A6F4E4C2-CA85-9C4E-A0AE-23605D42F143}" srcOrd="3" destOrd="0" parTransId="{CBDB26F6-9ED5-0B46-B3B0-1DE2B4C1337F}" sibTransId="{706F7282-F0F5-1343-AF8C-AEF498B49CC3}"/>
    <dgm:cxn modelId="{F606354D-24AA-F743-B4B8-0D2D525218C7}" type="presOf" srcId="{AB523CD3-4180-6E46-B526-F9D1A7E99A8F}" destId="{3E679110-07FC-9749-BD98-F1DF5C6DE5BE}" srcOrd="0" destOrd="2" presId="urn:microsoft.com/office/officeart/2005/8/layout/list1"/>
    <dgm:cxn modelId="{B85811D7-8BE7-EA4F-BF3D-BC59DABD1C0E}" srcId="{AB6A3250-415C-2F49-95B0-9087AFB155C6}" destId="{850ABF2D-CD01-CB49-85E6-8C01CD5C4368}" srcOrd="0" destOrd="0" parTransId="{C91E18B0-3BE0-6D42-B739-56E721F74170}" sibTransId="{992F9288-54A9-6E43-8C83-FAEEEE0E0187}"/>
    <dgm:cxn modelId="{325565BC-AADF-0144-A746-63501CF4AD52}" type="presOf" srcId="{AB6A3250-415C-2F49-95B0-9087AFB155C6}" destId="{DB7B52F5-6399-6B42-ACC9-BCA46AE431CB}" srcOrd="0" destOrd="0" presId="urn:microsoft.com/office/officeart/2005/8/layout/list1"/>
    <dgm:cxn modelId="{0E2AD985-4A55-204A-9DF2-A1B511F4D854}" srcId="{850ABF2D-CD01-CB49-85E6-8C01CD5C4368}" destId="{AB523CD3-4180-6E46-B526-F9D1A7E99A8F}" srcOrd="2" destOrd="0" parTransId="{591DA7AE-432F-FC4D-BAD8-31C21146F7C7}" sibTransId="{18EC81C7-D24F-6F41-A443-CDC2938F2E60}"/>
    <dgm:cxn modelId="{5211F15E-6410-C240-A05B-52A7D60319A3}" type="presOf" srcId="{6FF1C61D-6423-EE47-B480-5843837CD978}" destId="{35BA3E2F-8F10-E24D-933A-381FC33BB0FE}" srcOrd="1" destOrd="0" presId="urn:microsoft.com/office/officeart/2005/8/layout/list1"/>
    <dgm:cxn modelId="{AD75C82A-C85B-5D4F-9A3F-163C1D52E6F2}" type="presOf" srcId="{6FF1C61D-6423-EE47-B480-5843837CD978}" destId="{22D6B48E-413B-9240-9249-6CB708A82682}" srcOrd="0" destOrd="0" presId="urn:microsoft.com/office/officeart/2005/8/layout/list1"/>
    <dgm:cxn modelId="{C522967F-4ACA-934F-BA6C-7B4545EF7576}" type="presOf" srcId="{8AB28C6F-2980-D146-97DB-A613D16157A4}" destId="{3E679110-07FC-9749-BD98-F1DF5C6DE5BE}" srcOrd="0" destOrd="0" presId="urn:microsoft.com/office/officeart/2005/8/layout/list1"/>
    <dgm:cxn modelId="{9A5D4C2E-386C-6443-9F1E-5D22F09BC44C}" type="presOf" srcId="{850ABF2D-CD01-CB49-85E6-8C01CD5C4368}" destId="{CE2DB9D1-1EFE-CE43-8AC3-ABEF36AC9F2F}" srcOrd="1" destOrd="0" presId="urn:microsoft.com/office/officeart/2005/8/layout/list1"/>
    <dgm:cxn modelId="{2F5DF5D9-F461-054A-A4D1-E54B6247FCE3}" type="presOf" srcId="{CBFC5914-ABDB-8C46-9098-CB97ED71A0B6}" destId="{3E679110-07FC-9749-BD98-F1DF5C6DE5BE}" srcOrd="0" destOrd="1" presId="urn:microsoft.com/office/officeart/2005/8/layout/list1"/>
    <dgm:cxn modelId="{4CC9DFEA-6001-444C-8463-456F3CC602E3}" srcId="{850ABF2D-CD01-CB49-85E6-8C01CD5C4368}" destId="{8AB28C6F-2980-D146-97DB-A613D16157A4}" srcOrd="0" destOrd="0" parTransId="{3817E785-B109-1247-8C18-7F5F48080FF4}" sibTransId="{21686C4D-98D1-4143-94D5-387B6392AA13}"/>
    <dgm:cxn modelId="{8179AF99-BD13-EA4D-A803-A5D9DAF07DE2}" srcId="{AB6A3250-415C-2F49-95B0-9087AFB155C6}" destId="{6FF1C61D-6423-EE47-B480-5843837CD978}" srcOrd="1" destOrd="0" parTransId="{84EB57D6-417A-3D48-9037-C7FF2804102D}" sibTransId="{D5348051-5EF6-2C46-B9A7-FA85E985E63F}"/>
    <dgm:cxn modelId="{3556307F-13DA-EF4C-A441-BB0BC91AE036}" srcId="{850ABF2D-CD01-CB49-85E6-8C01CD5C4368}" destId="{CBFC5914-ABDB-8C46-9098-CB97ED71A0B6}" srcOrd="1" destOrd="0" parTransId="{32F41414-60DC-5A43-933D-74A35A94593A}" sibTransId="{B7382AC0-270D-BC4F-83C3-878603BC2870}"/>
    <dgm:cxn modelId="{60D07A86-33A5-7548-9396-35B2CCC0DFDA}" type="presOf" srcId="{850ABF2D-CD01-CB49-85E6-8C01CD5C4368}" destId="{04A60DA5-E07D-BD4D-8914-7CB624EAD8C6}" srcOrd="0" destOrd="0" presId="urn:microsoft.com/office/officeart/2005/8/layout/list1"/>
    <dgm:cxn modelId="{8E5C1A42-1ABC-F140-8164-267EE360FC5E}" type="presParOf" srcId="{DB7B52F5-6399-6B42-ACC9-BCA46AE431CB}" destId="{24217CB3-08B6-D947-AFEA-D979E192A368}" srcOrd="0" destOrd="0" presId="urn:microsoft.com/office/officeart/2005/8/layout/list1"/>
    <dgm:cxn modelId="{9A74564D-1C0D-A648-BA24-73B24895A790}" type="presParOf" srcId="{24217CB3-08B6-D947-AFEA-D979E192A368}" destId="{04A60DA5-E07D-BD4D-8914-7CB624EAD8C6}" srcOrd="0" destOrd="0" presId="urn:microsoft.com/office/officeart/2005/8/layout/list1"/>
    <dgm:cxn modelId="{3AC473D8-2E87-3040-932C-285154FD025D}" type="presParOf" srcId="{24217CB3-08B6-D947-AFEA-D979E192A368}" destId="{CE2DB9D1-1EFE-CE43-8AC3-ABEF36AC9F2F}" srcOrd="1" destOrd="0" presId="urn:microsoft.com/office/officeart/2005/8/layout/list1"/>
    <dgm:cxn modelId="{7905CE9D-FA85-A048-8358-C1099C7077F4}" type="presParOf" srcId="{DB7B52F5-6399-6B42-ACC9-BCA46AE431CB}" destId="{6C3C50D9-F36E-FB40-B6AC-9EA2CA3081CD}" srcOrd="1" destOrd="0" presId="urn:microsoft.com/office/officeart/2005/8/layout/list1"/>
    <dgm:cxn modelId="{59722457-8CAD-7D40-A7BC-79F3A1664428}" type="presParOf" srcId="{DB7B52F5-6399-6B42-ACC9-BCA46AE431CB}" destId="{3E679110-07FC-9749-BD98-F1DF5C6DE5BE}" srcOrd="2" destOrd="0" presId="urn:microsoft.com/office/officeart/2005/8/layout/list1"/>
    <dgm:cxn modelId="{0454CA58-52FB-3446-A771-539AAF5526F6}" type="presParOf" srcId="{DB7B52F5-6399-6B42-ACC9-BCA46AE431CB}" destId="{DC97472F-EB82-6143-BD95-B9E190EFC3B9}" srcOrd="3" destOrd="0" presId="urn:microsoft.com/office/officeart/2005/8/layout/list1"/>
    <dgm:cxn modelId="{5CD6C648-6171-0545-836A-0F147201DAA1}" type="presParOf" srcId="{DB7B52F5-6399-6B42-ACC9-BCA46AE431CB}" destId="{487D523C-C3F7-CA4F-8ABF-F8F24731FDBB}" srcOrd="4" destOrd="0" presId="urn:microsoft.com/office/officeart/2005/8/layout/list1"/>
    <dgm:cxn modelId="{5D40A8BC-7E5E-A340-B45D-4B610E7224FC}" type="presParOf" srcId="{487D523C-C3F7-CA4F-8ABF-F8F24731FDBB}" destId="{22D6B48E-413B-9240-9249-6CB708A82682}" srcOrd="0" destOrd="0" presId="urn:microsoft.com/office/officeart/2005/8/layout/list1"/>
    <dgm:cxn modelId="{0C454860-DB98-5B4B-B42D-CAB63112F8E4}" type="presParOf" srcId="{487D523C-C3F7-CA4F-8ABF-F8F24731FDBB}" destId="{35BA3E2F-8F10-E24D-933A-381FC33BB0FE}" srcOrd="1" destOrd="0" presId="urn:microsoft.com/office/officeart/2005/8/layout/list1"/>
    <dgm:cxn modelId="{33D0E032-5F32-554F-B707-B2F894A78CD0}" type="presParOf" srcId="{DB7B52F5-6399-6B42-ACC9-BCA46AE431CB}" destId="{BA5754B2-736A-C54E-81BA-11BCF2F6038B}" srcOrd="5" destOrd="0" presId="urn:microsoft.com/office/officeart/2005/8/layout/list1"/>
    <dgm:cxn modelId="{344F1694-99C0-8F45-B6C3-C99801395EF2}" type="presParOf" srcId="{DB7B52F5-6399-6B42-ACC9-BCA46AE431CB}" destId="{A0B01DBD-C553-A642-A024-63D69DE5E80A}"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D8D9D89-C01C-4D44-8727-4FC9E87534B0}" type="doc">
      <dgm:prSet loTypeId="urn:microsoft.com/office/officeart/2005/8/layout/process4" loCatId="process" qsTypeId="urn:microsoft.com/office/officeart/2005/8/quickstyle/simple3" qsCatId="simple" csTypeId="urn:microsoft.com/office/officeart/2005/8/colors/accent6_4" csCatId="accent6" phldr="1"/>
      <dgm:spPr/>
      <dgm:t>
        <a:bodyPr/>
        <a:lstStyle/>
        <a:p>
          <a:endParaRPr lang="tr-TR"/>
        </a:p>
      </dgm:t>
    </dgm:pt>
    <dgm:pt modelId="{91EE9684-A98C-4EAF-92CC-69C04CE50702}">
      <dgm:prSet phldrT="[Metin]" custT="1"/>
      <dgm:spPr/>
      <dgm:t>
        <a:bodyPr/>
        <a:lstStyle/>
        <a:p>
          <a:r>
            <a:rPr lang="tr-TR" sz="1600" b="0" dirty="0" smtClean="0">
              <a:latin typeface="Calibri" pitchFamily="34" charset="0"/>
              <a:cs typeface="Calibri" pitchFamily="34" charset="0"/>
            </a:rPr>
            <a:t>Etkileşimli e-Kitap, animasyon, video, sunu, e-Sınav, eğitsel oyunlar, interaktif haritalar…</a:t>
          </a:r>
          <a:r>
            <a:rPr lang="tr-TR" sz="1600" b="0" dirty="0" err="1" smtClean="0">
              <a:latin typeface="Calibri" pitchFamily="34" charset="0"/>
              <a:cs typeface="Calibri" pitchFamily="34" charset="0"/>
            </a:rPr>
            <a:t>vb</a:t>
          </a:r>
          <a:r>
            <a:rPr lang="tr-TR" sz="1600" b="0" dirty="0" smtClean="0">
              <a:latin typeface="Calibri" pitchFamily="34" charset="0"/>
              <a:cs typeface="Calibri" pitchFamily="34" charset="0"/>
            </a:rPr>
            <a:t> türlerde bilgi nesneleri ve öğrenme nesnelerinden oluşacaktır.</a:t>
          </a:r>
          <a:endParaRPr lang="tr-TR" sz="1600" b="0" dirty="0">
            <a:latin typeface="Calibri" pitchFamily="34" charset="0"/>
            <a:cs typeface="Calibri" pitchFamily="34" charset="0"/>
          </a:endParaRPr>
        </a:p>
      </dgm:t>
    </dgm:pt>
    <dgm:pt modelId="{4F3A1CFE-14B1-4D7D-B380-AE8FA2116775}" type="parTrans" cxnId="{2255F5C4-7B7A-4E54-B5C8-2E93ED806611}">
      <dgm:prSet/>
      <dgm:spPr/>
      <dgm:t>
        <a:bodyPr/>
        <a:lstStyle/>
        <a:p>
          <a:endParaRPr lang="tr-TR" sz="1600" b="0">
            <a:solidFill>
              <a:schemeClr val="tx1"/>
            </a:solidFill>
            <a:latin typeface="Calibri" pitchFamily="34" charset="0"/>
            <a:cs typeface="Calibri" pitchFamily="34" charset="0"/>
          </a:endParaRPr>
        </a:p>
      </dgm:t>
    </dgm:pt>
    <dgm:pt modelId="{93D29C57-CA72-4921-A36E-D17D5669C657}" type="sibTrans" cxnId="{2255F5C4-7B7A-4E54-B5C8-2E93ED806611}">
      <dgm:prSet custT="1"/>
      <dgm:spPr/>
      <dgm:t>
        <a:bodyPr/>
        <a:lstStyle/>
        <a:p>
          <a:endParaRPr lang="tr-TR" sz="3200" b="0">
            <a:solidFill>
              <a:schemeClr val="tx1"/>
            </a:solidFill>
            <a:latin typeface="Calibri" pitchFamily="34" charset="0"/>
            <a:cs typeface="Calibri" pitchFamily="34" charset="0"/>
          </a:endParaRPr>
        </a:p>
      </dgm:t>
    </dgm:pt>
    <dgm:pt modelId="{04234271-8ABF-4A29-AB25-C24597168AD5}">
      <dgm:prSet phldrT="[Metin]" custT="1"/>
      <dgm:spPr/>
      <dgm:t>
        <a:bodyPr/>
        <a:lstStyle/>
        <a:p>
          <a:r>
            <a:rPr lang="tr-TR" sz="1600" b="0" smtClean="0">
              <a:latin typeface="Calibri" pitchFamily="34" charset="0"/>
              <a:cs typeface="Calibri" pitchFamily="34" charset="0"/>
            </a:rPr>
            <a:t>Yardımcı birer ders materyali olarak sınıflarımızda öğretimi desteklemek amacıyla kullanılacaktır.</a:t>
          </a:r>
          <a:endParaRPr lang="tr-TR" sz="1600" b="0" dirty="0">
            <a:latin typeface="Calibri" pitchFamily="34" charset="0"/>
            <a:cs typeface="Calibri" pitchFamily="34" charset="0"/>
          </a:endParaRPr>
        </a:p>
      </dgm:t>
    </dgm:pt>
    <dgm:pt modelId="{E17B8207-995E-477F-9003-1D6F01C00434}" type="parTrans" cxnId="{DCFC6E86-1FAC-4BCA-83CA-94F2F2D0F864}">
      <dgm:prSet/>
      <dgm:spPr/>
      <dgm:t>
        <a:bodyPr/>
        <a:lstStyle/>
        <a:p>
          <a:endParaRPr lang="tr-TR" sz="1600" b="0">
            <a:solidFill>
              <a:schemeClr val="tx1"/>
            </a:solidFill>
            <a:latin typeface="Calibri" pitchFamily="34" charset="0"/>
            <a:cs typeface="Calibri" pitchFamily="34" charset="0"/>
          </a:endParaRPr>
        </a:p>
      </dgm:t>
    </dgm:pt>
    <dgm:pt modelId="{6305F475-A9CB-46E3-A93F-77A54404396E}" type="sibTrans" cxnId="{DCFC6E86-1FAC-4BCA-83CA-94F2F2D0F864}">
      <dgm:prSet custT="1"/>
      <dgm:spPr/>
      <dgm:t>
        <a:bodyPr/>
        <a:lstStyle/>
        <a:p>
          <a:endParaRPr lang="tr-TR" sz="3200" b="0">
            <a:solidFill>
              <a:schemeClr val="tx1"/>
            </a:solidFill>
            <a:latin typeface="Calibri" pitchFamily="34" charset="0"/>
            <a:cs typeface="Calibri" pitchFamily="34" charset="0"/>
          </a:endParaRPr>
        </a:p>
      </dgm:t>
    </dgm:pt>
    <dgm:pt modelId="{08E3EB05-36ED-4B21-A96D-CC0AF1AF7E40}">
      <dgm:prSet phldrT="[Metin]" custT="1"/>
      <dgm:spPr/>
      <dgm:t>
        <a:bodyPr/>
        <a:lstStyle/>
        <a:p>
          <a:r>
            <a:rPr lang="tr-TR" sz="1600" b="0" dirty="0" smtClean="0">
              <a:latin typeface="Calibri" pitchFamily="34" charset="0"/>
              <a:cs typeface="Calibri" pitchFamily="34" charset="0"/>
            </a:rPr>
            <a:t>Okullarımızdaki öğretmenlerimiz ve içerik sağlayıcı firmalar (hibe yoluyla) üretileceklerdir. </a:t>
          </a:r>
          <a:endParaRPr lang="tr-TR" sz="1600" b="0" dirty="0">
            <a:latin typeface="Calibri" pitchFamily="34" charset="0"/>
            <a:cs typeface="Calibri" pitchFamily="34" charset="0"/>
          </a:endParaRPr>
        </a:p>
      </dgm:t>
    </dgm:pt>
    <dgm:pt modelId="{4C603849-DA68-4E9C-8F5B-F82406227852}" type="parTrans" cxnId="{5458834E-1C45-40B6-90AB-CDD61040F2A0}">
      <dgm:prSet/>
      <dgm:spPr/>
      <dgm:t>
        <a:bodyPr/>
        <a:lstStyle/>
        <a:p>
          <a:endParaRPr lang="tr-TR" sz="1600" b="0">
            <a:solidFill>
              <a:schemeClr val="tx1"/>
            </a:solidFill>
            <a:latin typeface="Calibri" pitchFamily="34" charset="0"/>
            <a:cs typeface="Calibri" pitchFamily="34" charset="0"/>
          </a:endParaRPr>
        </a:p>
      </dgm:t>
    </dgm:pt>
    <dgm:pt modelId="{540296B6-C779-4998-96B7-8A3DCAF5F7EA}" type="sibTrans" cxnId="{5458834E-1C45-40B6-90AB-CDD61040F2A0}">
      <dgm:prSet/>
      <dgm:spPr/>
      <dgm:t>
        <a:bodyPr/>
        <a:lstStyle/>
        <a:p>
          <a:endParaRPr lang="tr-TR" sz="1600" b="0">
            <a:solidFill>
              <a:schemeClr val="tx1"/>
            </a:solidFill>
            <a:latin typeface="Calibri" pitchFamily="34" charset="0"/>
            <a:cs typeface="Calibri" pitchFamily="34" charset="0"/>
          </a:endParaRPr>
        </a:p>
      </dgm:t>
    </dgm:pt>
    <dgm:pt modelId="{C6BF000C-D8A1-4A75-BFBD-C4EE7D7AFB4C}" type="pres">
      <dgm:prSet presAssocID="{9D8D9D89-C01C-4D44-8727-4FC9E87534B0}" presName="Name0" presStyleCnt="0">
        <dgm:presLayoutVars>
          <dgm:dir/>
          <dgm:animLvl val="lvl"/>
          <dgm:resizeHandles val="exact"/>
        </dgm:presLayoutVars>
      </dgm:prSet>
      <dgm:spPr/>
      <dgm:t>
        <a:bodyPr/>
        <a:lstStyle/>
        <a:p>
          <a:endParaRPr lang="tr-TR"/>
        </a:p>
      </dgm:t>
    </dgm:pt>
    <dgm:pt modelId="{EB6ED4D5-15F7-4248-BC6B-ABF0F0F64A99}" type="pres">
      <dgm:prSet presAssocID="{08E3EB05-36ED-4B21-A96D-CC0AF1AF7E40}" presName="boxAndChildren" presStyleCnt="0"/>
      <dgm:spPr/>
      <dgm:t>
        <a:bodyPr/>
        <a:lstStyle/>
        <a:p>
          <a:endParaRPr lang="tr-TR"/>
        </a:p>
      </dgm:t>
    </dgm:pt>
    <dgm:pt modelId="{1D433A50-5EB1-425D-8F90-BF4EB100D36F}" type="pres">
      <dgm:prSet presAssocID="{08E3EB05-36ED-4B21-A96D-CC0AF1AF7E40}" presName="parentTextBox" presStyleLbl="node1" presStyleIdx="0" presStyleCnt="3"/>
      <dgm:spPr/>
      <dgm:t>
        <a:bodyPr/>
        <a:lstStyle/>
        <a:p>
          <a:endParaRPr lang="tr-TR"/>
        </a:p>
      </dgm:t>
    </dgm:pt>
    <dgm:pt modelId="{FE22370C-98C5-4B11-A962-E7654FA3AC73}" type="pres">
      <dgm:prSet presAssocID="{6305F475-A9CB-46E3-A93F-77A54404396E}" presName="sp" presStyleCnt="0"/>
      <dgm:spPr/>
      <dgm:t>
        <a:bodyPr/>
        <a:lstStyle/>
        <a:p>
          <a:endParaRPr lang="tr-TR"/>
        </a:p>
      </dgm:t>
    </dgm:pt>
    <dgm:pt modelId="{58F0B5DB-71D2-474C-9369-B9414A436324}" type="pres">
      <dgm:prSet presAssocID="{04234271-8ABF-4A29-AB25-C24597168AD5}" presName="arrowAndChildren" presStyleCnt="0"/>
      <dgm:spPr/>
      <dgm:t>
        <a:bodyPr/>
        <a:lstStyle/>
        <a:p>
          <a:endParaRPr lang="tr-TR"/>
        </a:p>
      </dgm:t>
    </dgm:pt>
    <dgm:pt modelId="{BF0042B7-A601-4BC7-A9D3-2592AA9ED2E4}" type="pres">
      <dgm:prSet presAssocID="{04234271-8ABF-4A29-AB25-C24597168AD5}" presName="parentTextArrow" presStyleLbl="node1" presStyleIdx="1" presStyleCnt="3"/>
      <dgm:spPr/>
      <dgm:t>
        <a:bodyPr/>
        <a:lstStyle/>
        <a:p>
          <a:endParaRPr lang="tr-TR"/>
        </a:p>
      </dgm:t>
    </dgm:pt>
    <dgm:pt modelId="{8BCD9B06-FFD7-4CBF-A893-59882E3C70D8}" type="pres">
      <dgm:prSet presAssocID="{93D29C57-CA72-4921-A36E-D17D5669C657}" presName="sp" presStyleCnt="0"/>
      <dgm:spPr/>
      <dgm:t>
        <a:bodyPr/>
        <a:lstStyle/>
        <a:p>
          <a:endParaRPr lang="tr-TR"/>
        </a:p>
      </dgm:t>
    </dgm:pt>
    <dgm:pt modelId="{C94A3465-481E-4FF0-835D-B30CB41A9A81}" type="pres">
      <dgm:prSet presAssocID="{91EE9684-A98C-4EAF-92CC-69C04CE50702}" presName="arrowAndChildren" presStyleCnt="0"/>
      <dgm:spPr/>
      <dgm:t>
        <a:bodyPr/>
        <a:lstStyle/>
        <a:p>
          <a:endParaRPr lang="tr-TR"/>
        </a:p>
      </dgm:t>
    </dgm:pt>
    <dgm:pt modelId="{EF5D938B-E93A-43F1-A4B5-976E75FBCF20}" type="pres">
      <dgm:prSet presAssocID="{91EE9684-A98C-4EAF-92CC-69C04CE50702}" presName="parentTextArrow" presStyleLbl="node1" presStyleIdx="2" presStyleCnt="3" custLinFactNeighborX="719" custLinFactNeighborY="-44426"/>
      <dgm:spPr/>
      <dgm:t>
        <a:bodyPr/>
        <a:lstStyle/>
        <a:p>
          <a:endParaRPr lang="tr-TR"/>
        </a:p>
      </dgm:t>
    </dgm:pt>
  </dgm:ptLst>
  <dgm:cxnLst>
    <dgm:cxn modelId="{2A17CF95-68E0-6440-84AD-4F1AC3125BE3}" type="presOf" srcId="{08E3EB05-36ED-4B21-A96D-CC0AF1AF7E40}" destId="{1D433A50-5EB1-425D-8F90-BF4EB100D36F}" srcOrd="0" destOrd="0" presId="urn:microsoft.com/office/officeart/2005/8/layout/process4"/>
    <dgm:cxn modelId="{2255F5C4-7B7A-4E54-B5C8-2E93ED806611}" srcId="{9D8D9D89-C01C-4D44-8727-4FC9E87534B0}" destId="{91EE9684-A98C-4EAF-92CC-69C04CE50702}" srcOrd="0" destOrd="0" parTransId="{4F3A1CFE-14B1-4D7D-B380-AE8FA2116775}" sibTransId="{93D29C57-CA72-4921-A36E-D17D5669C657}"/>
    <dgm:cxn modelId="{E3A421D0-23F0-6E48-8453-DF33B91C86D7}" type="presOf" srcId="{04234271-8ABF-4A29-AB25-C24597168AD5}" destId="{BF0042B7-A601-4BC7-A9D3-2592AA9ED2E4}" srcOrd="0" destOrd="0" presId="urn:microsoft.com/office/officeart/2005/8/layout/process4"/>
    <dgm:cxn modelId="{DCFC6E86-1FAC-4BCA-83CA-94F2F2D0F864}" srcId="{9D8D9D89-C01C-4D44-8727-4FC9E87534B0}" destId="{04234271-8ABF-4A29-AB25-C24597168AD5}" srcOrd="1" destOrd="0" parTransId="{E17B8207-995E-477F-9003-1D6F01C00434}" sibTransId="{6305F475-A9CB-46E3-A93F-77A54404396E}"/>
    <dgm:cxn modelId="{2D3C1687-F912-4B43-8436-9CDCDAF8261A}" type="presOf" srcId="{9D8D9D89-C01C-4D44-8727-4FC9E87534B0}" destId="{C6BF000C-D8A1-4A75-BFBD-C4EE7D7AFB4C}" srcOrd="0" destOrd="0" presId="urn:microsoft.com/office/officeart/2005/8/layout/process4"/>
    <dgm:cxn modelId="{6B7D9D9C-DB66-5F43-B74B-91D77D4AA64A}" type="presOf" srcId="{91EE9684-A98C-4EAF-92CC-69C04CE50702}" destId="{EF5D938B-E93A-43F1-A4B5-976E75FBCF20}" srcOrd="0" destOrd="0" presId="urn:microsoft.com/office/officeart/2005/8/layout/process4"/>
    <dgm:cxn modelId="{5458834E-1C45-40B6-90AB-CDD61040F2A0}" srcId="{9D8D9D89-C01C-4D44-8727-4FC9E87534B0}" destId="{08E3EB05-36ED-4B21-A96D-CC0AF1AF7E40}" srcOrd="2" destOrd="0" parTransId="{4C603849-DA68-4E9C-8F5B-F82406227852}" sibTransId="{540296B6-C779-4998-96B7-8A3DCAF5F7EA}"/>
    <dgm:cxn modelId="{9384EB17-872A-CD41-99F3-DF5F7EDF9D89}" type="presParOf" srcId="{C6BF000C-D8A1-4A75-BFBD-C4EE7D7AFB4C}" destId="{EB6ED4D5-15F7-4248-BC6B-ABF0F0F64A99}" srcOrd="0" destOrd="0" presId="urn:microsoft.com/office/officeart/2005/8/layout/process4"/>
    <dgm:cxn modelId="{682CF54A-624F-1945-812D-26740CC2201B}" type="presParOf" srcId="{EB6ED4D5-15F7-4248-BC6B-ABF0F0F64A99}" destId="{1D433A50-5EB1-425D-8F90-BF4EB100D36F}" srcOrd="0" destOrd="0" presId="urn:microsoft.com/office/officeart/2005/8/layout/process4"/>
    <dgm:cxn modelId="{A9052270-1246-A742-8632-FCD202D1148E}" type="presParOf" srcId="{C6BF000C-D8A1-4A75-BFBD-C4EE7D7AFB4C}" destId="{FE22370C-98C5-4B11-A962-E7654FA3AC73}" srcOrd="1" destOrd="0" presId="urn:microsoft.com/office/officeart/2005/8/layout/process4"/>
    <dgm:cxn modelId="{7818D455-16C4-7547-9EB2-9CDAB279B637}" type="presParOf" srcId="{C6BF000C-D8A1-4A75-BFBD-C4EE7D7AFB4C}" destId="{58F0B5DB-71D2-474C-9369-B9414A436324}" srcOrd="2" destOrd="0" presId="urn:microsoft.com/office/officeart/2005/8/layout/process4"/>
    <dgm:cxn modelId="{5867C010-0111-8440-A8B8-F8B158DB9F5C}" type="presParOf" srcId="{58F0B5DB-71D2-474C-9369-B9414A436324}" destId="{BF0042B7-A601-4BC7-A9D3-2592AA9ED2E4}" srcOrd="0" destOrd="0" presId="urn:microsoft.com/office/officeart/2005/8/layout/process4"/>
    <dgm:cxn modelId="{189E7B4D-007D-524E-AECB-54338DC5637E}" type="presParOf" srcId="{C6BF000C-D8A1-4A75-BFBD-C4EE7D7AFB4C}" destId="{8BCD9B06-FFD7-4CBF-A893-59882E3C70D8}" srcOrd="3" destOrd="0" presId="urn:microsoft.com/office/officeart/2005/8/layout/process4"/>
    <dgm:cxn modelId="{678B7D48-B85E-AF4E-ACD3-6F6781F20698}" type="presParOf" srcId="{C6BF000C-D8A1-4A75-BFBD-C4EE7D7AFB4C}" destId="{C94A3465-481E-4FF0-835D-B30CB41A9A81}" srcOrd="4" destOrd="0" presId="urn:microsoft.com/office/officeart/2005/8/layout/process4"/>
    <dgm:cxn modelId="{01313F5F-C892-9D40-AAAC-B57DA5C39AD8}" type="presParOf" srcId="{C94A3465-481E-4FF0-835D-B30CB41A9A81}" destId="{EF5D938B-E93A-43F1-A4B5-976E75FBCF20}"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ACAC06B-22A2-46FB-B44D-EAFE8F9D698B}" type="doc">
      <dgm:prSet loTypeId="urn:microsoft.com/office/officeart/2008/layout/HorizontalMultiLevelHierarchy" loCatId="hierarchy" qsTypeId="urn:microsoft.com/office/officeart/2005/8/quickstyle/simple3" qsCatId="simple" csTypeId="urn:microsoft.com/office/officeart/2005/8/colors/colorful5" csCatId="colorful" phldr="1"/>
      <dgm:spPr/>
      <dgm:t>
        <a:bodyPr/>
        <a:lstStyle/>
        <a:p>
          <a:endParaRPr lang="tr-TR"/>
        </a:p>
      </dgm:t>
    </dgm:pt>
    <dgm:pt modelId="{F5E14276-07B9-430D-9D0B-0A209220A0F3}">
      <dgm:prSet phldrT="[Metin]" custT="1"/>
      <dgm:spPr/>
      <dgm:t>
        <a:bodyPr/>
        <a:lstStyle/>
        <a:p>
          <a:r>
            <a:rPr lang="tr-TR" sz="1600" b="1" smtClean="0">
              <a:latin typeface="Calibri" pitchFamily="34" charset="0"/>
              <a:cs typeface="Calibri" pitchFamily="34" charset="0"/>
            </a:rPr>
            <a:t>e-İçeriklerin Üretilmesi ve Yönetilmesi</a:t>
          </a:r>
          <a:endParaRPr lang="tr-TR" sz="1600" b="1" dirty="0">
            <a:latin typeface="Calibri" pitchFamily="34" charset="0"/>
            <a:cs typeface="Calibri" pitchFamily="34" charset="0"/>
          </a:endParaRPr>
        </a:p>
      </dgm:t>
    </dgm:pt>
    <dgm:pt modelId="{8DF1042E-9F38-402A-A531-F3D91753AEF9}" type="parTrans" cxnId="{F4CE222E-915F-439F-97B7-05CE5A8FF18C}">
      <dgm:prSet/>
      <dgm:spPr/>
      <dgm:t>
        <a:bodyPr/>
        <a:lstStyle/>
        <a:p>
          <a:endParaRPr lang="tr-TR" sz="2800" b="1">
            <a:latin typeface="Calibri" pitchFamily="34" charset="0"/>
            <a:cs typeface="Calibri" pitchFamily="34" charset="0"/>
          </a:endParaRPr>
        </a:p>
      </dgm:t>
    </dgm:pt>
    <dgm:pt modelId="{1AABE86E-6C6C-4C97-8FAA-DF388522A929}" type="sibTrans" cxnId="{F4CE222E-915F-439F-97B7-05CE5A8FF18C}">
      <dgm:prSet/>
      <dgm:spPr/>
      <dgm:t>
        <a:bodyPr/>
        <a:lstStyle/>
        <a:p>
          <a:endParaRPr lang="tr-TR" sz="2800" b="1">
            <a:latin typeface="Calibri" pitchFamily="34" charset="0"/>
            <a:cs typeface="Calibri" pitchFamily="34" charset="0"/>
          </a:endParaRPr>
        </a:p>
      </dgm:t>
    </dgm:pt>
    <dgm:pt modelId="{B4ACA5A2-98CD-40CA-97CF-E162C7D80FB7}" type="asst">
      <dgm:prSet phldrT="[Metin]" custT="1"/>
      <dgm:spPr/>
      <dgm:t>
        <a:bodyPr/>
        <a:lstStyle/>
        <a:p>
          <a:r>
            <a:rPr lang="tr-TR" sz="1600" b="1" dirty="0" smtClean="0">
              <a:latin typeface="Calibri" pitchFamily="34" charset="0"/>
              <a:cs typeface="Calibri" pitchFamily="34" charset="0"/>
            </a:rPr>
            <a:t>Üretim</a:t>
          </a:r>
          <a:endParaRPr lang="tr-TR" sz="1600" b="1" dirty="0">
            <a:latin typeface="Calibri" pitchFamily="34" charset="0"/>
            <a:cs typeface="Calibri" pitchFamily="34" charset="0"/>
          </a:endParaRPr>
        </a:p>
      </dgm:t>
    </dgm:pt>
    <dgm:pt modelId="{1E0788EE-212F-4816-9E57-9CABC6C63BD8}" type="parTrans" cxnId="{0BD843D5-7AC8-4A48-B41F-6B78DDD46BAE}">
      <dgm:prSet custT="1"/>
      <dgm:spPr/>
      <dgm:t>
        <a:bodyPr/>
        <a:lstStyle/>
        <a:p>
          <a:endParaRPr lang="tr-TR" sz="900" b="1">
            <a:latin typeface="Calibri" pitchFamily="34" charset="0"/>
            <a:cs typeface="Calibri" pitchFamily="34" charset="0"/>
          </a:endParaRPr>
        </a:p>
      </dgm:t>
    </dgm:pt>
    <dgm:pt modelId="{1867C8A8-025B-4F7A-BA8E-C6C8612975E4}" type="sibTrans" cxnId="{0BD843D5-7AC8-4A48-B41F-6B78DDD46BAE}">
      <dgm:prSet/>
      <dgm:spPr/>
      <dgm:t>
        <a:bodyPr/>
        <a:lstStyle/>
        <a:p>
          <a:endParaRPr lang="tr-TR" sz="2800" b="1">
            <a:latin typeface="Calibri" pitchFamily="34" charset="0"/>
            <a:cs typeface="Calibri" pitchFamily="34" charset="0"/>
          </a:endParaRPr>
        </a:p>
      </dgm:t>
    </dgm:pt>
    <dgm:pt modelId="{E6A885A3-EF88-47E2-9138-FD4E41C89530}" type="asst">
      <dgm:prSet phldrT="[Metin]" custT="1">
        <dgm:style>
          <a:lnRef idx="1">
            <a:schemeClr val="dk1"/>
          </a:lnRef>
          <a:fillRef idx="2">
            <a:schemeClr val="dk1"/>
          </a:fillRef>
          <a:effectRef idx="1">
            <a:schemeClr val="dk1"/>
          </a:effectRef>
          <a:fontRef idx="minor">
            <a:schemeClr val="dk1"/>
          </a:fontRef>
        </dgm:style>
      </dgm:prSet>
      <dgm:spPr/>
      <dgm:t>
        <a:bodyPr/>
        <a:lstStyle/>
        <a:p>
          <a:r>
            <a:rPr lang="tr-TR" sz="1600" b="1" dirty="0" smtClean="0">
              <a:latin typeface="Calibri" pitchFamily="34" charset="0"/>
              <a:cs typeface="Calibri" pitchFamily="34" charset="0"/>
            </a:rPr>
            <a:t>Destek</a:t>
          </a:r>
          <a:endParaRPr lang="tr-TR" sz="1600" b="1" dirty="0">
            <a:latin typeface="Calibri" pitchFamily="34" charset="0"/>
            <a:cs typeface="Calibri" pitchFamily="34" charset="0"/>
          </a:endParaRPr>
        </a:p>
      </dgm:t>
    </dgm:pt>
    <dgm:pt modelId="{40756ECD-8D73-4DD6-9957-98D96ED70619}" type="parTrans" cxnId="{70811ED0-1241-4EB5-92E7-518FE60FE619}">
      <dgm:prSet custT="1"/>
      <dgm:spPr/>
      <dgm:t>
        <a:bodyPr/>
        <a:lstStyle/>
        <a:p>
          <a:endParaRPr lang="tr-TR" sz="900" b="1">
            <a:latin typeface="Calibri" pitchFamily="34" charset="0"/>
            <a:cs typeface="Calibri" pitchFamily="34" charset="0"/>
          </a:endParaRPr>
        </a:p>
      </dgm:t>
    </dgm:pt>
    <dgm:pt modelId="{B6D4B206-9A92-4364-B01B-73855D11A300}" type="sibTrans" cxnId="{70811ED0-1241-4EB5-92E7-518FE60FE619}">
      <dgm:prSet/>
      <dgm:spPr/>
      <dgm:t>
        <a:bodyPr/>
        <a:lstStyle/>
        <a:p>
          <a:endParaRPr lang="tr-TR" sz="2800" b="1">
            <a:latin typeface="Calibri" pitchFamily="34" charset="0"/>
            <a:cs typeface="Calibri" pitchFamily="34" charset="0"/>
          </a:endParaRPr>
        </a:p>
      </dgm:t>
    </dgm:pt>
    <dgm:pt modelId="{2F6B650B-EE4D-44BD-8754-25D9AB5224F2}" type="asst">
      <dgm:prSet phldrT="[Metin]" custT="1"/>
      <dgm:spPr/>
      <dgm:t>
        <a:bodyPr/>
        <a:lstStyle/>
        <a:p>
          <a:r>
            <a:rPr lang="tr-TR" sz="1200" b="1" dirty="0" smtClean="0">
              <a:latin typeface="Calibri" pitchFamily="34" charset="0"/>
              <a:cs typeface="Calibri" pitchFamily="34" charset="0"/>
            </a:rPr>
            <a:t>Derslerin hedeflerine uygun e-İçerik İhtiyacının belirlenmesi</a:t>
          </a:r>
          <a:endParaRPr lang="tr-TR" sz="1200" b="1" dirty="0">
            <a:latin typeface="Calibri" pitchFamily="34" charset="0"/>
            <a:cs typeface="Calibri" pitchFamily="34" charset="0"/>
          </a:endParaRPr>
        </a:p>
      </dgm:t>
    </dgm:pt>
    <dgm:pt modelId="{80196647-2982-4DAF-8F60-2B4F5B1A20A7}" type="parTrans" cxnId="{2A27B92A-4B49-41EC-B12D-D238CFF9231B}">
      <dgm:prSet custT="1"/>
      <dgm:spPr/>
      <dgm:t>
        <a:bodyPr/>
        <a:lstStyle/>
        <a:p>
          <a:endParaRPr lang="tr-TR" sz="800" b="1">
            <a:latin typeface="Calibri" pitchFamily="34" charset="0"/>
            <a:cs typeface="Calibri" pitchFamily="34" charset="0"/>
          </a:endParaRPr>
        </a:p>
      </dgm:t>
    </dgm:pt>
    <dgm:pt modelId="{F4D8C24A-5D12-4A87-A8F2-42E701D515DA}" type="sibTrans" cxnId="{2A27B92A-4B49-41EC-B12D-D238CFF9231B}">
      <dgm:prSet/>
      <dgm:spPr/>
      <dgm:t>
        <a:bodyPr/>
        <a:lstStyle/>
        <a:p>
          <a:endParaRPr lang="tr-TR" sz="2800" b="1">
            <a:latin typeface="Calibri" pitchFamily="34" charset="0"/>
            <a:cs typeface="Calibri" pitchFamily="34" charset="0"/>
          </a:endParaRPr>
        </a:p>
      </dgm:t>
    </dgm:pt>
    <dgm:pt modelId="{33FB8563-8B4B-4953-A61F-FB4B59F645F1}" type="asst">
      <dgm:prSet phldrT="[Metin]" custT="1"/>
      <dgm:spPr/>
      <dgm:t>
        <a:bodyPr/>
        <a:lstStyle/>
        <a:p>
          <a:r>
            <a:rPr lang="tr-TR" sz="1200" b="1" dirty="0" smtClean="0">
              <a:latin typeface="Calibri" pitchFamily="34" charset="0"/>
              <a:cs typeface="Calibri" pitchFamily="34" charset="0"/>
            </a:rPr>
            <a:t>e-İçerik standartlarının belirlenmesi</a:t>
          </a:r>
          <a:endParaRPr lang="tr-TR" sz="1200" b="1" dirty="0">
            <a:latin typeface="Calibri" pitchFamily="34" charset="0"/>
            <a:cs typeface="Calibri" pitchFamily="34" charset="0"/>
          </a:endParaRPr>
        </a:p>
      </dgm:t>
    </dgm:pt>
    <dgm:pt modelId="{8B7E1924-A0A9-4F92-918B-B3098ECA59E8}" type="parTrans" cxnId="{99B45E6C-2D83-4175-82C8-281E9CB8181B}">
      <dgm:prSet custT="1"/>
      <dgm:spPr/>
      <dgm:t>
        <a:bodyPr/>
        <a:lstStyle/>
        <a:p>
          <a:endParaRPr lang="tr-TR" sz="800" b="1">
            <a:latin typeface="Calibri" pitchFamily="34" charset="0"/>
            <a:cs typeface="Calibri" pitchFamily="34" charset="0"/>
          </a:endParaRPr>
        </a:p>
      </dgm:t>
    </dgm:pt>
    <dgm:pt modelId="{CF66E251-1CDF-4CD7-8576-B0D964B69BF1}" type="sibTrans" cxnId="{99B45E6C-2D83-4175-82C8-281E9CB8181B}">
      <dgm:prSet/>
      <dgm:spPr/>
      <dgm:t>
        <a:bodyPr/>
        <a:lstStyle/>
        <a:p>
          <a:endParaRPr lang="tr-TR" sz="2800" b="1">
            <a:latin typeface="Calibri" pitchFamily="34" charset="0"/>
            <a:cs typeface="Calibri" pitchFamily="34" charset="0"/>
          </a:endParaRPr>
        </a:p>
      </dgm:t>
    </dgm:pt>
    <dgm:pt modelId="{76CB0237-F774-4D5C-8EAD-BCFABE1E846B}" type="asst">
      <dgm:prSet phldrT="[Metin]" custT="1">
        <dgm:style>
          <a:lnRef idx="1">
            <a:schemeClr val="accent5"/>
          </a:lnRef>
          <a:fillRef idx="2">
            <a:schemeClr val="accent5"/>
          </a:fillRef>
          <a:effectRef idx="1">
            <a:schemeClr val="accent5"/>
          </a:effectRef>
          <a:fontRef idx="minor">
            <a:schemeClr val="dk1"/>
          </a:fontRef>
        </dgm:style>
      </dgm:prSet>
      <dgm:spPr/>
      <dgm:t>
        <a:bodyPr/>
        <a:lstStyle/>
        <a:p>
          <a:r>
            <a:rPr lang="tr-TR" sz="1200" b="1" dirty="0" smtClean="0">
              <a:latin typeface="Calibri" pitchFamily="34" charset="0"/>
              <a:cs typeface="Calibri" pitchFamily="34" charset="0"/>
            </a:rPr>
            <a:t>e-İçeriğin temin edileceği </a:t>
          </a:r>
        </a:p>
        <a:p>
          <a:r>
            <a:rPr lang="tr-TR" sz="1200" b="1" dirty="0" smtClean="0">
              <a:latin typeface="Calibri" pitchFamily="34" charset="0"/>
              <a:cs typeface="Calibri" pitchFamily="34" charset="0"/>
            </a:rPr>
            <a:t>Üretim Kaynakları</a:t>
          </a:r>
          <a:endParaRPr lang="tr-TR" sz="1200" b="1" dirty="0">
            <a:latin typeface="Calibri" pitchFamily="34" charset="0"/>
            <a:cs typeface="Calibri" pitchFamily="34" charset="0"/>
          </a:endParaRPr>
        </a:p>
      </dgm:t>
    </dgm:pt>
    <dgm:pt modelId="{21885F4E-2B57-4FB4-B9F7-81EC40CC5AD0}" type="parTrans" cxnId="{4CACF53D-49F0-4307-AA2C-364AC2FB3774}">
      <dgm:prSet custT="1"/>
      <dgm:spPr/>
      <dgm:t>
        <a:bodyPr/>
        <a:lstStyle/>
        <a:p>
          <a:endParaRPr lang="tr-TR" sz="800" b="1">
            <a:latin typeface="Calibri" pitchFamily="34" charset="0"/>
            <a:cs typeface="Calibri" pitchFamily="34" charset="0"/>
          </a:endParaRPr>
        </a:p>
      </dgm:t>
    </dgm:pt>
    <dgm:pt modelId="{8C5E600B-4612-4BC5-8431-208D0B1DDCF1}" type="sibTrans" cxnId="{4CACF53D-49F0-4307-AA2C-364AC2FB3774}">
      <dgm:prSet/>
      <dgm:spPr/>
      <dgm:t>
        <a:bodyPr/>
        <a:lstStyle/>
        <a:p>
          <a:endParaRPr lang="tr-TR" sz="2800" b="1">
            <a:latin typeface="Calibri" pitchFamily="34" charset="0"/>
            <a:cs typeface="Calibri" pitchFamily="34" charset="0"/>
          </a:endParaRPr>
        </a:p>
      </dgm:t>
    </dgm:pt>
    <dgm:pt modelId="{41AFD844-8891-45C0-95E0-20F0D5CE0A5E}" type="asst">
      <dgm:prSet phldrT="[Metin]" custT="1">
        <dgm:style>
          <a:lnRef idx="1">
            <a:schemeClr val="accent5"/>
          </a:lnRef>
          <a:fillRef idx="2">
            <a:schemeClr val="accent5"/>
          </a:fillRef>
          <a:effectRef idx="1">
            <a:schemeClr val="accent5"/>
          </a:effectRef>
          <a:fontRef idx="minor">
            <a:schemeClr val="dk1"/>
          </a:fontRef>
        </dgm:style>
      </dgm:prSet>
      <dgm:spPr/>
      <dgm:t>
        <a:bodyPr/>
        <a:lstStyle/>
        <a:p>
          <a:r>
            <a:rPr lang="tr-TR" sz="1200" b="1" dirty="0" smtClean="0">
              <a:latin typeface="Calibri" pitchFamily="34" charset="0"/>
              <a:cs typeface="Calibri" pitchFamily="34" charset="0"/>
            </a:rPr>
            <a:t>MEB Eğitek tarafından iyi örnek e-İçeriklerin geliştirilmesi</a:t>
          </a:r>
          <a:endParaRPr lang="tr-TR" sz="1200" b="1" dirty="0">
            <a:latin typeface="Calibri" pitchFamily="34" charset="0"/>
            <a:cs typeface="Calibri" pitchFamily="34" charset="0"/>
          </a:endParaRPr>
        </a:p>
      </dgm:t>
    </dgm:pt>
    <dgm:pt modelId="{A5D8D661-5D8E-4105-9AE6-555E0C10731B}" type="parTrans" cxnId="{01FF94C3-5B8B-47AE-9B88-20859B0E1050}">
      <dgm:prSet custT="1"/>
      <dgm:spPr/>
      <dgm:t>
        <a:bodyPr/>
        <a:lstStyle/>
        <a:p>
          <a:endParaRPr lang="tr-TR" sz="800" b="1">
            <a:latin typeface="Calibri" pitchFamily="34" charset="0"/>
            <a:cs typeface="Calibri" pitchFamily="34" charset="0"/>
          </a:endParaRPr>
        </a:p>
      </dgm:t>
    </dgm:pt>
    <dgm:pt modelId="{097E8D1B-85BC-44FE-9925-1CBC66A239AF}" type="sibTrans" cxnId="{01FF94C3-5B8B-47AE-9B88-20859B0E1050}">
      <dgm:prSet/>
      <dgm:spPr/>
      <dgm:t>
        <a:bodyPr/>
        <a:lstStyle/>
        <a:p>
          <a:endParaRPr lang="tr-TR" sz="2800" b="1">
            <a:latin typeface="Calibri" pitchFamily="34" charset="0"/>
            <a:cs typeface="Calibri" pitchFamily="34" charset="0"/>
          </a:endParaRPr>
        </a:p>
      </dgm:t>
    </dgm:pt>
    <dgm:pt modelId="{17B50167-18BE-4226-8EFE-6272BA1C1786}" type="asst">
      <dgm:prSet phldrT="[Metin]" custT="1">
        <dgm:style>
          <a:lnRef idx="1">
            <a:schemeClr val="accent5"/>
          </a:lnRef>
          <a:fillRef idx="2">
            <a:schemeClr val="accent5"/>
          </a:fillRef>
          <a:effectRef idx="1">
            <a:schemeClr val="accent5"/>
          </a:effectRef>
          <a:fontRef idx="minor">
            <a:schemeClr val="dk1"/>
          </a:fontRef>
        </dgm:style>
      </dgm:prSet>
      <dgm:spPr/>
      <dgm:t>
        <a:bodyPr/>
        <a:lstStyle/>
        <a:p>
          <a:r>
            <a:rPr lang="tr-TR" sz="1200" b="1" dirty="0" smtClean="0">
              <a:latin typeface="Calibri" pitchFamily="34" charset="0"/>
              <a:cs typeface="Calibri" pitchFamily="34" charset="0"/>
            </a:rPr>
            <a:t>Okullarımızdaki Öğretmenlerimiz</a:t>
          </a:r>
        </a:p>
        <a:p>
          <a:r>
            <a:rPr lang="tr-TR" sz="1200" b="1" dirty="0" smtClean="0">
              <a:latin typeface="Calibri" pitchFamily="34" charset="0"/>
              <a:cs typeface="Calibri" pitchFamily="34" charset="0"/>
            </a:rPr>
            <a:t>(e-İçerik geliştirme platformu ile hızlı, kolay ve standartlara uygun e-İçerikler)</a:t>
          </a:r>
          <a:endParaRPr lang="tr-TR" sz="1200" b="1" dirty="0">
            <a:latin typeface="Calibri" pitchFamily="34" charset="0"/>
            <a:cs typeface="Calibri" pitchFamily="34" charset="0"/>
          </a:endParaRPr>
        </a:p>
      </dgm:t>
    </dgm:pt>
    <dgm:pt modelId="{C1A3A61E-7671-48BE-92C6-3B6ACDEAA9BF}" type="parTrans" cxnId="{185D4224-C4F3-4675-965C-01F8EC97B2C7}">
      <dgm:prSet custT="1"/>
      <dgm:spPr/>
      <dgm:t>
        <a:bodyPr/>
        <a:lstStyle/>
        <a:p>
          <a:endParaRPr lang="tr-TR" sz="800" b="1">
            <a:latin typeface="Calibri" pitchFamily="34" charset="0"/>
            <a:cs typeface="Calibri" pitchFamily="34" charset="0"/>
          </a:endParaRPr>
        </a:p>
      </dgm:t>
    </dgm:pt>
    <dgm:pt modelId="{9271DA8F-9BE9-4C6D-8991-11351F869EFB}" type="sibTrans" cxnId="{185D4224-C4F3-4675-965C-01F8EC97B2C7}">
      <dgm:prSet/>
      <dgm:spPr/>
      <dgm:t>
        <a:bodyPr/>
        <a:lstStyle/>
        <a:p>
          <a:endParaRPr lang="tr-TR" sz="2800" b="1">
            <a:latin typeface="Calibri" pitchFamily="34" charset="0"/>
            <a:cs typeface="Calibri" pitchFamily="34" charset="0"/>
          </a:endParaRPr>
        </a:p>
      </dgm:t>
    </dgm:pt>
    <dgm:pt modelId="{50359756-AB05-4D9F-B687-9F3208E7D935}" type="asst">
      <dgm:prSet phldrT="[Metin]" custT="1">
        <dgm:style>
          <a:lnRef idx="1">
            <a:schemeClr val="accent5"/>
          </a:lnRef>
          <a:fillRef idx="2">
            <a:schemeClr val="accent5"/>
          </a:fillRef>
          <a:effectRef idx="1">
            <a:schemeClr val="accent5"/>
          </a:effectRef>
          <a:fontRef idx="minor">
            <a:schemeClr val="dk1"/>
          </a:fontRef>
        </dgm:style>
      </dgm:prSet>
      <dgm:spPr/>
      <dgm:t>
        <a:bodyPr/>
        <a:lstStyle/>
        <a:p>
          <a:r>
            <a:rPr lang="tr-TR" sz="1200" b="1" dirty="0" smtClean="0">
              <a:latin typeface="Calibri" pitchFamily="34" charset="0"/>
              <a:cs typeface="Calibri" pitchFamily="34" charset="0"/>
            </a:rPr>
            <a:t>e-İçerik sağlayıcı firmalar </a:t>
          </a:r>
        </a:p>
        <a:p>
          <a:r>
            <a:rPr lang="tr-TR" sz="1200" b="1" dirty="0" smtClean="0">
              <a:latin typeface="Calibri" pitchFamily="34" charset="0"/>
              <a:cs typeface="Calibri" pitchFamily="34" charset="0"/>
            </a:rPr>
            <a:t>(hibe yoluyla)</a:t>
          </a:r>
          <a:endParaRPr lang="tr-TR" sz="1200" b="1" dirty="0">
            <a:latin typeface="Calibri" pitchFamily="34" charset="0"/>
            <a:cs typeface="Calibri" pitchFamily="34" charset="0"/>
          </a:endParaRPr>
        </a:p>
      </dgm:t>
    </dgm:pt>
    <dgm:pt modelId="{4E660597-14A5-4202-A5CB-000EA2AF8E37}" type="parTrans" cxnId="{877F87EF-A9FC-4FD3-94A1-ED51FAB623D5}">
      <dgm:prSet custT="1"/>
      <dgm:spPr/>
      <dgm:t>
        <a:bodyPr/>
        <a:lstStyle/>
        <a:p>
          <a:endParaRPr lang="tr-TR" sz="800" b="1">
            <a:latin typeface="Calibri" pitchFamily="34" charset="0"/>
            <a:cs typeface="Calibri" pitchFamily="34" charset="0"/>
          </a:endParaRPr>
        </a:p>
      </dgm:t>
    </dgm:pt>
    <dgm:pt modelId="{0AB60D8F-6FA2-4F41-A908-43DD83E77D20}" type="sibTrans" cxnId="{877F87EF-A9FC-4FD3-94A1-ED51FAB623D5}">
      <dgm:prSet/>
      <dgm:spPr/>
      <dgm:t>
        <a:bodyPr/>
        <a:lstStyle/>
        <a:p>
          <a:endParaRPr lang="tr-TR" sz="2800" b="1">
            <a:latin typeface="Calibri" pitchFamily="34" charset="0"/>
            <a:cs typeface="Calibri" pitchFamily="34" charset="0"/>
          </a:endParaRPr>
        </a:p>
      </dgm:t>
    </dgm:pt>
    <dgm:pt modelId="{DAF221F6-D288-4644-9342-319F2F7ECCD8}" type="asst">
      <dgm:prSet phldrT="[Metin]" custT="1">
        <dgm:style>
          <a:lnRef idx="1">
            <a:schemeClr val="accent1"/>
          </a:lnRef>
          <a:fillRef idx="2">
            <a:schemeClr val="accent1"/>
          </a:fillRef>
          <a:effectRef idx="1">
            <a:schemeClr val="accent1"/>
          </a:effectRef>
          <a:fontRef idx="minor">
            <a:schemeClr val="dk1"/>
          </a:fontRef>
        </dgm:style>
      </dgm:prSet>
      <dgm:spPr/>
      <dgm:t>
        <a:bodyPr/>
        <a:lstStyle/>
        <a:p>
          <a:r>
            <a:rPr lang="tr-TR" sz="1600" b="1" dirty="0" smtClean="0">
              <a:latin typeface="Calibri" pitchFamily="34" charset="0"/>
              <a:cs typeface="Calibri" pitchFamily="34" charset="0"/>
            </a:rPr>
            <a:t>Yönetim</a:t>
          </a:r>
          <a:endParaRPr lang="tr-TR" sz="1600" b="1" dirty="0">
            <a:latin typeface="Calibri" pitchFamily="34" charset="0"/>
            <a:cs typeface="Calibri" pitchFamily="34" charset="0"/>
          </a:endParaRPr>
        </a:p>
      </dgm:t>
    </dgm:pt>
    <dgm:pt modelId="{DB798813-3B2F-40C9-859E-9D2236A35FE3}" type="parTrans" cxnId="{D7F2EB7E-FC8E-4B88-9EDE-D317478AB1AC}">
      <dgm:prSet custT="1"/>
      <dgm:spPr/>
      <dgm:t>
        <a:bodyPr/>
        <a:lstStyle/>
        <a:p>
          <a:endParaRPr lang="tr-TR" sz="800" b="1">
            <a:latin typeface="Calibri" pitchFamily="34" charset="0"/>
            <a:cs typeface="Calibri" pitchFamily="34" charset="0"/>
          </a:endParaRPr>
        </a:p>
      </dgm:t>
    </dgm:pt>
    <dgm:pt modelId="{5C6DC401-7AFD-4577-A09F-DF456919CB1A}" type="sibTrans" cxnId="{D7F2EB7E-FC8E-4B88-9EDE-D317478AB1AC}">
      <dgm:prSet/>
      <dgm:spPr/>
      <dgm:t>
        <a:bodyPr/>
        <a:lstStyle/>
        <a:p>
          <a:endParaRPr lang="tr-TR" sz="2800" b="1">
            <a:latin typeface="Calibri" pitchFamily="34" charset="0"/>
            <a:cs typeface="Calibri" pitchFamily="34" charset="0"/>
          </a:endParaRPr>
        </a:p>
      </dgm:t>
    </dgm:pt>
    <dgm:pt modelId="{D27EA198-A9C0-4B43-8F52-5C219FBDE4B8}" type="asst">
      <dgm:prSet phldrT="[Metin]" custT="1">
        <dgm:style>
          <a:lnRef idx="1">
            <a:schemeClr val="accent1"/>
          </a:lnRef>
          <a:fillRef idx="2">
            <a:schemeClr val="accent1"/>
          </a:fillRef>
          <a:effectRef idx="1">
            <a:schemeClr val="accent1"/>
          </a:effectRef>
          <a:fontRef idx="minor">
            <a:schemeClr val="dk1"/>
          </a:fontRef>
        </dgm:style>
      </dgm:prSet>
      <dgm:spPr/>
      <dgm:t>
        <a:bodyPr/>
        <a:lstStyle/>
        <a:p>
          <a:r>
            <a:rPr lang="tr-TR" sz="1100" b="1" dirty="0" smtClean="0">
              <a:latin typeface="Calibri" pitchFamily="34" charset="0"/>
              <a:cs typeface="Calibri" pitchFamily="34" charset="0"/>
            </a:rPr>
            <a:t>e-İçerik Yönetim Sistemi (EBA)</a:t>
          </a:r>
          <a:endParaRPr lang="tr-TR" sz="1100" b="1" dirty="0">
            <a:latin typeface="Calibri" pitchFamily="34" charset="0"/>
            <a:cs typeface="Calibri" pitchFamily="34" charset="0"/>
          </a:endParaRPr>
        </a:p>
      </dgm:t>
    </dgm:pt>
    <dgm:pt modelId="{D1D8C53D-C976-42AD-9773-38981B2BAE76}" type="parTrans" cxnId="{1FF1AE8E-004F-43D7-A8D9-0817B32E5434}">
      <dgm:prSet custT="1"/>
      <dgm:spPr/>
      <dgm:t>
        <a:bodyPr/>
        <a:lstStyle/>
        <a:p>
          <a:endParaRPr lang="tr-TR" sz="800" b="1">
            <a:latin typeface="Calibri" pitchFamily="34" charset="0"/>
            <a:cs typeface="Calibri" pitchFamily="34" charset="0"/>
          </a:endParaRPr>
        </a:p>
      </dgm:t>
    </dgm:pt>
    <dgm:pt modelId="{13FEEE49-1AE9-4037-99EB-1CC5B7D2C1E9}" type="sibTrans" cxnId="{1FF1AE8E-004F-43D7-A8D9-0817B32E5434}">
      <dgm:prSet/>
      <dgm:spPr/>
      <dgm:t>
        <a:bodyPr/>
        <a:lstStyle/>
        <a:p>
          <a:endParaRPr lang="tr-TR" sz="2800" b="1">
            <a:latin typeface="Calibri" pitchFamily="34" charset="0"/>
            <a:cs typeface="Calibri" pitchFamily="34" charset="0"/>
          </a:endParaRPr>
        </a:p>
      </dgm:t>
    </dgm:pt>
    <dgm:pt modelId="{59AA6B5E-20CC-40FA-8867-4F6712EAB4BF}" type="asst">
      <dgm:prSet phldrT="[Metin]" custT="1">
        <dgm:style>
          <a:lnRef idx="1">
            <a:schemeClr val="accent1"/>
          </a:lnRef>
          <a:fillRef idx="2">
            <a:schemeClr val="accent1"/>
          </a:fillRef>
          <a:effectRef idx="1">
            <a:schemeClr val="accent1"/>
          </a:effectRef>
          <a:fontRef idx="minor">
            <a:schemeClr val="dk1"/>
          </a:fontRef>
        </dgm:style>
      </dgm:prSet>
      <dgm:spPr/>
      <dgm:t>
        <a:bodyPr/>
        <a:lstStyle/>
        <a:p>
          <a:r>
            <a:rPr lang="tr-TR" sz="1200" b="1" dirty="0" smtClean="0">
              <a:latin typeface="Calibri" pitchFamily="34" charset="0"/>
              <a:cs typeface="Calibri" pitchFamily="34" charset="0"/>
            </a:rPr>
            <a:t>Zenginleştirilmiş  e-Kitaplar</a:t>
          </a:r>
          <a:endParaRPr lang="tr-TR" sz="1200" b="1" dirty="0">
            <a:latin typeface="Calibri" pitchFamily="34" charset="0"/>
            <a:cs typeface="Calibri" pitchFamily="34" charset="0"/>
          </a:endParaRPr>
        </a:p>
      </dgm:t>
    </dgm:pt>
    <dgm:pt modelId="{46DC3FAE-AD03-41CA-BA29-09F994663913}" type="parTrans" cxnId="{A2D0D914-59B8-4469-BCBC-29454BB3D21B}">
      <dgm:prSet custT="1"/>
      <dgm:spPr/>
      <dgm:t>
        <a:bodyPr/>
        <a:lstStyle/>
        <a:p>
          <a:endParaRPr lang="tr-TR" sz="800" b="1">
            <a:latin typeface="Calibri" pitchFamily="34" charset="0"/>
            <a:cs typeface="Calibri" pitchFamily="34" charset="0"/>
          </a:endParaRPr>
        </a:p>
      </dgm:t>
    </dgm:pt>
    <dgm:pt modelId="{C0716CFA-31D4-4E5E-B4D3-43C840E5DD41}" type="sibTrans" cxnId="{A2D0D914-59B8-4469-BCBC-29454BB3D21B}">
      <dgm:prSet/>
      <dgm:spPr/>
      <dgm:t>
        <a:bodyPr/>
        <a:lstStyle/>
        <a:p>
          <a:endParaRPr lang="tr-TR" sz="2800" b="1">
            <a:latin typeface="Calibri" pitchFamily="34" charset="0"/>
            <a:cs typeface="Calibri" pitchFamily="34" charset="0"/>
          </a:endParaRPr>
        </a:p>
      </dgm:t>
    </dgm:pt>
    <dgm:pt modelId="{66A65A0A-E9C8-4C32-B2BE-2D0627E10BFF}" type="asst">
      <dgm:prSet phldrT="[Metin]" custT="1">
        <dgm:style>
          <a:lnRef idx="1">
            <a:schemeClr val="accent1"/>
          </a:lnRef>
          <a:fillRef idx="2">
            <a:schemeClr val="accent1"/>
          </a:fillRef>
          <a:effectRef idx="1">
            <a:schemeClr val="accent1"/>
          </a:effectRef>
          <a:fontRef idx="minor">
            <a:schemeClr val="dk1"/>
          </a:fontRef>
        </dgm:style>
      </dgm:prSet>
      <dgm:spPr/>
      <dgm:t>
        <a:bodyPr/>
        <a:lstStyle/>
        <a:p>
          <a:r>
            <a:rPr lang="tr-TR" sz="1200" b="1" dirty="0" smtClean="0">
              <a:latin typeface="Calibri" pitchFamily="34" charset="0"/>
              <a:cs typeface="Calibri" pitchFamily="34" charset="0"/>
            </a:rPr>
            <a:t>Sosyal Paylaşım Platformu</a:t>
          </a:r>
          <a:endParaRPr lang="tr-TR" sz="1200" b="1" dirty="0">
            <a:latin typeface="Calibri" pitchFamily="34" charset="0"/>
            <a:cs typeface="Calibri" pitchFamily="34" charset="0"/>
          </a:endParaRPr>
        </a:p>
      </dgm:t>
    </dgm:pt>
    <dgm:pt modelId="{4CAC81CD-D03D-4CE6-8F54-C8FCFC1E1BFC}" type="parTrans" cxnId="{086BFAA4-5CB2-4D31-91CB-18E2ACE31439}">
      <dgm:prSet custT="1"/>
      <dgm:spPr/>
      <dgm:t>
        <a:bodyPr/>
        <a:lstStyle/>
        <a:p>
          <a:endParaRPr lang="tr-TR" sz="800" b="1">
            <a:latin typeface="Calibri" pitchFamily="34" charset="0"/>
            <a:cs typeface="Calibri" pitchFamily="34" charset="0"/>
          </a:endParaRPr>
        </a:p>
      </dgm:t>
    </dgm:pt>
    <dgm:pt modelId="{BDA81D7F-A632-4DB2-9582-43BA21095D32}" type="sibTrans" cxnId="{086BFAA4-5CB2-4D31-91CB-18E2ACE31439}">
      <dgm:prSet/>
      <dgm:spPr/>
      <dgm:t>
        <a:bodyPr/>
        <a:lstStyle/>
        <a:p>
          <a:endParaRPr lang="tr-TR" sz="2800" b="1">
            <a:latin typeface="Calibri" pitchFamily="34" charset="0"/>
            <a:cs typeface="Calibri" pitchFamily="34" charset="0"/>
          </a:endParaRPr>
        </a:p>
      </dgm:t>
    </dgm:pt>
    <dgm:pt modelId="{DC01BB10-A384-4481-8FD2-D60782203CBB}" type="asst">
      <dgm:prSet phldrT="[Metin]" custT="1">
        <dgm:style>
          <a:lnRef idx="1">
            <a:schemeClr val="dk1"/>
          </a:lnRef>
          <a:fillRef idx="2">
            <a:schemeClr val="dk1"/>
          </a:fillRef>
          <a:effectRef idx="1">
            <a:schemeClr val="dk1"/>
          </a:effectRef>
          <a:fontRef idx="minor">
            <a:schemeClr val="dk1"/>
          </a:fontRef>
        </dgm:style>
      </dgm:prSet>
      <dgm:spPr/>
      <dgm:t>
        <a:bodyPr/>
        <a:lstStyle/>
        <a:p>
          <a:r>
            <a:rPr lang="tr-TR" sz="1100" b="1" dirty="0" smtClean="0">
              <a:latin typeface="Calibri" pitchFamily="34" charset="0"/>
              <a:cs typeface="Calibri" pitchFamily="34" charset="0"/>
            </a:rPr>
            <a:t>e-İçerik geliştirmeye yönelik öğretmen eğitimi</a:t>
          </a:r>
          <a:endParaRPr lang="tr-TR" sz="1100" b="1" dirty="0">
            <a:latin typeface="Calibri" pitchFamily="34" charset="0"/>
            <a:cs typeface="Calibri" pitchFamily="34" charset="0"/>
          </a:endParaRPr>
        </a:p>
      </dgm:t>
    </dgm:pt>
    <dgm:pt modelId="{FF82CD54-8009-414A-A775-3ACF831B89BA}" type="parTrans" cxnId="{C36EDB59-E148-4941-BA77-F749B23FD65F}">
      <dgm:prSet custT="1"/>
      <dgm:spPr/>
      <dgm:t>
        <a:bodyPr/>
        <a:lstStyle/>
        <a:p>
          <a:endParaRPr lang="tr-TR" sz="800" b="1">
            <a:latin typeface="Calibri" pitchFamily="34" charset="0"/>
            <a:cs typeface="Calibri" pitchFamily="34" charset="0"/>
          </a:endParaRPr>
        </a:p>
      </dgm:t>
    </dgm:pt>
    <dgm:pt modelId="{1924C519-2FF3-42CE-B34A-22B5986B11C3}" type="sibTrans" cxnId="{C36EDB59-E148-4941-BA77-F749B23FD65F}">
      <dgm:prSet/>
      <dgm:spPr/>
      <dgm:t>
        <a:bodyPr/>
        <a:lstStyle/>
        <a:p>
          <a:endParaRPr lang="tr-TR" sz="2800" b="1">
            <a:latin typeface="Calibri" pitchFamily="34" charset="0"/>
            <a:cs typeface="Calibri" pitchFamily="34" charset="0"/>
          </a:endParaRPr>
        </a:p>
      </dgm:t>
    </dgm:pt>
    <dgm:pt modelId="{BBAD49A8-F410-4467-BC60-B00A8EFBB311}" type="asst">
      <dgm:prSet phldrT="[Metin]" custT="1">
        <dgm:style>
          <a:lnRef idx="1">
            <a:schemeClr val="dk1"/>
          </a:lnRef>
          <a:fillRef idx="2">
            <a:schemeClr val="dk1"/>
          </a:fillRef>
          <a:effectRef idx="1">
            <a:schemeClr val="dk1"/>
          </a:effectRef>
          <a:fontRef idx="minor">
            <a:schemeClr val="dk1"/>
          </a:fontRef>
        </dgm:style>
      </dgm:prSet>
      <dgm:spPr/>
      <dgm:t>
        <a:bodyPr/>
        <a:lstStyle/>
        <a:p>
          <a:r>
            <a:rPr lang="tr-TR" sz="1100" b="1" dirty="0" smtClean="0">
              <a:latin typeface="Calibri" pitchFamily="34" charset="0"/>
              <a:cs typeface="Calibri" pitchFamily="34" charset="0"/>
            </a:rPr>
            <a:t>Öğretmen kılavuz kitaplarının güncellenmesi</a:t>
          </a:r>
          <a:endParaRPr lang="tr-TR" sz="1100" b="1" dirty="0">
            <a:latin typeface="Calibri" pitchFamily="34" charset="0"/>
            <a:cs typeface="Calibri" pitchFamily="34" charset="0"/>
          </a:endParaRPr>
        </a:p>
      </dgm:t>
    </dgm:pt>
    <dgm:pt modelId="{CE335870-55BD-4BAB-A666-7EC20DE6BD11}" type="parTrans" cxnId="{E4F6C1AD-7A62-45CC-A2AF-042E3B77C22C}">
      <dgm:prSet custT="1"/>
      <dgm:spPr/>
      <dgm:t>
        <a:bodyPr/>
        <a:lstStyle/>
        <a:p>
          <a:endParaRPr lang="tr-TR" sz="800" b="1">
            <a:latin typeface="Calibri" pitchFamily="34" charset="0"/>
            <a:cs typeface="Calibri" pitchFamily="34" charset="0"/>
          </a:endParaRPr>
        </a:p>
      </dgm:t>
    </dgm:pt>
    <dgm:pt modelId="{59ED8B24-8B80-48DF-97DB-F329AD3C6B6A}" type="sibTrans" cxnId="{E4F6C1AD-7A62-45CC-A2AF-042E3B77C22C}">
      <dgm:prSet/>
      <dgm:spPr/>
      <dgm:t>
        <a:bodyPr/>
        <a:lstStyle/>
        <a:p>
          <a:endParaRPr lang="tr-TR" sz="2800" b="1">
            <a:latin typeface="Calibri" pitchFamily="34" charset="0"/>
            <a:cs typeface="Calibri" pitchFamily="34" charset="0"/>
          </a:endParaRPr>
        </a:p>
      </dgm:t>
    </dgm:pt>
    <dgm:pt modelId="{D95B3896-AECE-42AF-8059-59E51CCF49D5}" type="asst">
      <dgm:prSet phldrT="[Metin]" custT="1">
        <dgm:style>
          <a:lnRef idx="1">
            <a:schemeClr val="accent1"/>
          </a:lnRef>
          <a:fillRef idx="2">
            <a:schemeClr val="accent1"/>
          </a:fillRef>
          <a:effectRef idx="1">
            <a:schemeClr val="accent1"/>
          </a:effectRef>
          <a:fontRef idx="minor">
            <a:schemeClr val="dk1"/>
          </a:fontRef>
        </dgm:style>
      </dgm:prSet>
      <dgm:spPr/>
      <dgm:t>
        <a:bodyPr/>
        <a:lstStyle/>
        <a:p>
          <a:r>
            <a:rPr lang="tr-TR" sz="1200" b="1" dirty="0" smtClean="0">
              <a:latin typeface="Calibri" pitchFamily="34" charset="0"/>
              <a:cs typeface="Calibri" pitchFamily="34" charset="0"/>
            </a:rPr>
            <a:t>e-İçerik arama motoru</a:t>
          </a:r>
          <a:endParaRPr lang="tr-TR" sz="1200" b="1" dirty="0">
            <a:latin typeface="Calibri" pitchFamily="34" charset="0"/>
            <a:cs typeface="Calibri" pitchFamily="34" charset="0"/>
          </a:endParaRPr>
        </a:p>
      </dgm:t>
    </dgm:pt>
    <dgm:pt modelId="{E47AB3A3-9BAD-4A2C-B788-6C91F33E5693}" type="parTrans" cxnId="{E7DF0AA5-05CD-4B9E-B519-D57D03E76AE8}">
      <dgm:prSet custT="1"/>
      <dgm:spPr/>
      <dgm:t>
        <a:bodyPr/>
        <a:lstStyle/>
        <a:p>
          <a:endParaRPr lang="tr-TR" sz="800" b="1">
            <a:latin typeface="Calibri" pitchFamily="34" charset="0"/>
            <a:cs typeface="Calibri" pitchFamily="34" charset="0"/>
          </a:endParaRPr>
        </a:p>
      </dgm:t>
    </dgm:pt>
    <dgm:pt modelId="{A3BDB5A2-735A-4BB1-8E99-009D853349C3}" type="sibTrans" cxnId="{E7DF0AA5-05CD-4B9E-B519-D57D03E76AE8}">
      <dgm:prSet/>
      <dgm:spPr/>
      <dgm:t>
        <a:bodyPr/>
        <a:lstStyle/>
        <a:p>
          <a:endParaRPr lang="tr-TR" sz="2800" b="1">
            <a:latin typeface="Calibri" pitchFamily="34" charset="0"/>
            <a:cs typeface="Calibri" pitchFamily="34" charset="0"/>
          </a:endParaRPr>
        </a:p>
      </dgm:t>
    </dgm:pt>
    <dgm:pt modelId="{6023E9BB-8429-4882-97AB-A7BF30182D68}" type="pres">
      <dgm:prSet presAssocID="{9ACAC06B-22A2-46FB-B44D-EAFE8F9D698B}" presName="Name0" presStyleCnt="0">
        <dgm:presLayoutVars>
          <dgm:chPref val="1"/>
          <dgm:dir/>
          <dgm:animOne val="branch"/>
          <dgm:animLvl val="lvl"/>
          <dgm:resizeHandles val="exact"/>
        </dgm:presLayoutVars>
      </dgm:prSet>
      <dgm:spPr/>
      <dgm:t>
        <a:bodyPr/>
        <a:lstStyle/>
        <a:p>
          <a:endParaRPr lang="tr-TR"/>
        </a:p>
      </dgm:t>
    </dgm:pt>
    <dgm:pt modelId="{C8461CBC-A08D-42DB-A582-D49F755A80C4}" type="pres">
      <dgm:prSet presAssocID="{F5E14276-07B9-430D-9D0B-0A209220A0F3}" presName="root1" presStyleCnt="0"/>
      <dgm:spPr/>
      <dgm:t>
        <a:bodyPr/>
        <a:lstStyle/>
        <a:p>
          <a:endParaRPr lang="en-US"/>
        </a:p>
      </dgm:t>
    </dgm:pt>
    <dgm:pt modelId="{0F3ED089-9D1F-4F37-9AC1-674FE6784BB7}" type="pres">
      <dgm:prSet presAssocID="{F5E14276-07B9-430D-9D0B-0A209220A0F3}" presName="LevelOneTextNode" presStyleLbl="node0" presStyleIdx="0" presStyleCnt="1" custScaleX="118142" custScaleY="121586" custLinFactX="-100000" custLinFactNeighborX="-164812" custLinFactNeighborY="-77">
        <dgm:presLayoutVars>
          <dgm:chPref val="3"/>
        </dgm:presLayoutVars>
      </dgm:prSet>
      <dgm:spPr/>
      <dgm:t>
        <a:bodyPr/>
        <a:lstStyle/>
        <a:p>
          <a:endParaRPr lang="tr-TR"/>
        </a:p>
      </dgm:t>
    </dgm:pt>
    <dgm:pt modelId="{75348BB3-FA21-4C8C-A50B-2642E50D0F75}" type="pres">
      <dgm:prSet presAssocID="{F5E14276-07B9-430D-9D0B-0A209220A0F3}" presName="level2hierChild" presStyleCnt="0"/>
      <dgm:spPr/>
      <dgm:t>
        <a:bodyPr/>
        <a:lstStyle/>
        <a:p>
          <a:endParaRPr lang="en-US"/>
        </a:p>
      </dgm:t>
    </dgm:pt>
    <dgm:pt modelId="{32A8A0AB-0E0E-4952-9323-3706FF592AE4}" type="pres">
      <dgm:prSet presAssocID="{1E0788EE-212F-4816-9E57-9CABC6C63BD8}" presName="conn2-1" presStyleLbl="parChTrans1D2" presStyleIdx="0" presStyleCnt="3"/>
      <dgm:spPr/>
      <dgm:t>
        <a:bodyPr/>
        <a:lstStyle/>
        <a:p>
          <a:endParaRPr lang="tr-TR"/>
        </a:p>
      </dgm:t>
    </dgm:pt>
    <dgm:pt modelId="{BA43B2A9-9F52-4EE3-8302-5E79BFB29989}" type="pres">
      <dgm:prSet presAssocID="{1E0788EE-212F-4816-9E57-9CABC6C63BD8}" presName="connTx" presStyleLbl="parChTrans1D2" presStyleIdx="0" presStyleCnt="3"/>
      <dgm:spPr/>
      <dgm:t>
        <a:bodyPr/>
        <a:lstStyle/>
        <a:p>
          <a:endParaRPr lang="tr-TR"/>
        </a:p>
      </dgm:t>
    </dgm:pt>
    <dgm:pt modelId="{4959455A-438D-4AE4-86C3-FE005A8BFF18}" type="pres">
      <dgm:prSet presAssocID="{B4ACA5A2-98CD-40CA-97CF-E162C7D80FB7}" presName="root2" presStyleCnt="0"/>
      <dgm:spPr/>
      <dgm:t>
        <a:bodyPr/>
        <a:lstStyle/>
        <a:p>
          <a:endParaRPr lang="en-US"/>
        </a:p>
      </dgm:t>
    </dgm:pt>
    <dgm:pt modelId="{89F11A02-D963-4FD8-AE54-36CADB89FFFE}" type="pres">
      <dgm:prSet presAssocID="{B4ACA5A2-98CD-40CA-97CF-E162C7D80FB7}" presName="LevelTwoTextNode" presStyleLbl="asst1" presStyleIdx="0" presStyleCnt="15" custLinFactNeighborX="-4629">
        <dgm:presLayoutVars>
          <dgm:chPref val="3"/>
        </dgm:presLayoutVars>
      </dgm:prSet>
      <dgm:spPr/>
      <dgm:t>
        <a:bodyPr/>
        <a:lstStyle/>
        <a:p>
          <a:endParaRPr lang="tr-TR"/>
        </a:p>
      </dgm:t>
    </dgm:pt>
    <dgm:pt modelId="{B3E6A24E-9805-4006-A46C-2D1A377B85F4}" type="pres">
      <dgm:prSet presAssocID="{B4ACA5A2-98CD-40CA-97CF-E162C7D80FB7}" presName="level3hierChild" presStyleCnt="0"/>
      <dgm:spPr/>
      <dgm:t>
        <a:bodyPr/>
        <a:lstStyle/>
        <a:p>
          <a:endParaRPr lang="en-US"/>
        </a:p>
      </dgm:t>
    </dgm:pt>
    <dgm:pt modelId="{A4CFBD9E-DD66-46DC-9BE5-8991EC0A8D48}" type="pres">
      <dgm:prSet presAssocID="{80196647-2982-4DAF-8F60-2B4F5B1A20A7}" presName="conn2-1" presStyleLbl="parChTrans1D3" presStyleIdx="0" presStyleCnt="6"/>
      <dgm:spPr/>
      <dgm:t>
        <a:bodyPr/>
        <a:lstStyle/>
        <a:p>
          <a:endParaRPr lang="tr-TR"/>
        </a:p>
      </dgm:t>
    </dgm:pt>
    <dgm:pt modelId="{D620FA01-9FB8-4BBD-8383-F8152F6785B2}" type="pres">
      <dgm:prSet presAssocID="{80196647-2982-4DAF-8F60-2B4F5B1A20A7}" presName="connTx" presStyleLbl="parChTrans1D3" presStyleIdx="0" presStyleCnt="6"/>
      <dgm:spPr/>
      <dgm:t>
        <a:bodyPr/>
        <a:lstStyle/>
        <a:p>
          <a:endParaRPr lang="tr-TR"/>
        </a:p>
      </dgm:t>
    </dgm:pt>
    <dgm:pt modelId="{C60A1157-2E44-42A3-9688-E5CC6552A23E}" type="pres">
      <dgm:prSet presAssocID="{2F6B650B-EE4D-44BD-8754-25D9AB5224F2}" presName="root2" presStyleCnt="0"/>
      <dgm:spPr/>
      <dgm:t>
        <a:bodyPr/>
        <a:lstStyle/>
        <a:p>
          <a:endParaRPr lang="en-US"/>
        </a:p>
      </dgm:t>
    </dgm:pt>
    <dgm:pt modelId="{5DBBA0E3-3729-4798-A759-7D3890495755}" type="pres">
      <dgm:prSet presAssocID="{2F6B650B-EE4D-44BD-8754-25D9AB5224F2}" presName="LevelTwoTextNode" presStyleLbl="asst1" presStyleIdx="1" presStyleCnt="15" custScaleX="123489" custLinFactNeighborX="-4208" custLinFactNeighborY="-1154">
        <dgm:presLayoutVars>
          <dgm:chPref val="3"/>
        </dgm:presLayoutVars>
      </dgm:prSet>
      <dgm:spPr/>
      <dgm:t>
        <a:bodyPr/>
        <a:lstStyle/>
        <a:p>
          <a:endParaRPr lang="tr-TR"/>
        </a:p>
      </dgm:t>
    </dgm:pt>
    <dgm:pt modelId="{E73F0391-1512-4790-89DD-F2F85D91FF24}" type="pres">
      <dgm:prSet presAssocID="{2F6B650B-EE4D-44BD-8754-25D9AB5224F2}" presName="level3hierChild" presStyleCnt="0"/>
      <dgm:spPr/>
      <dgm:t>
        <a:bodyPr/>
        <a:lstStyle/>
        <a:p>
          <a:endParaRPr lang="en-US"/>
        </a:p>
      </dgm:t>
    </dgm:pt>
    <dgm:pt modelId="{FDAAED1B-8EA0-45F1-80BE-44B97186B1C4}" type="pres">
      <dgm:prSet presAssocID="{8B7E1924-A0A9-4F92-918B-B3098ECA59E8}" presName="conn2-1" presStyleLbl="parChTrans1D3" presStyleIdx="1" presStyleCnt="6"/>
      <dgm:spPr/>
      <dgm:t>
        <a:bodyPr/>
        <a:lstStyle/>
        <a:p>
          <a:endParaRPr lang="tr-TR"/>
        </a:p>
      </dgm:t>
    </dgm:pt>
    <dgm:pt modelId="{DA08D0F3-D904-498E-B446-6C86B5B6C90F}" type="pres">
      <dgm:prSet presAssocID="{8B7E1924-A0A9-4F92-918B-B3098ECA59E8}" presName="connTx" presStyleLbl="parChTrans1D3" presStyleIdx="1" presStyleCnt="6"/>
      <dgm:spPr/>
      <dgm:t>
        <a:bodyPr/>
        <a:lstStyle/>
        <a:p>
          <a:endParaRPr lang="tr-TR"/>
        </a:p>
      </dgm:t>
    </dgm:pt>
    <dgm:pt modelId="{6369B678-09D3-455B-A59E-6C05FB390AC3}" type="pres">
      <dgm:prSet presAssocID="{33FB8563-8B4B-4953-A61F-FB4B59F645F1}" presName="root2" presStyleCnt="0"/>
      <dgm:spPr/>
      <dgm:t>
        <a:bodyPr/>
        <a:lstStyle/>
        <a:p>
          <a:endParaRPr lang="en-US"/>
        </a:p>
      </dgm:t>
    </dgm:pt>
    <dgm:pt modelId="{052E3E7B-7794-4C34-AD4A-D0C278211806}" type="pres">
      <dgm:prSet presAssocID="{33FB8563-8B4B-4953-A61F-FB4B59F645F1}" presName="LevelTwoTextNode" presStyleLbl="asst1" presStyleIdx="2" presStyleCnt="15" custScaleX="123489" custLinFactNeighborX="-4208" custLinFactNeighborY="-1154">
        <dgm:presLayoutVars>
          <dgm:chPref val="3"/>
        </dgm:presLayoutVars>
      </dgm:prSet>
      <dgm:spPr/>
      <dgm:t>
        <a:bodyPr/>
        <a:lstStyle/>
        <a:p>
          <a:endParaRPr lang="tr-TR"/>
        </a:p>
      </dgm:t>
    </dgm:pt>
    <dgm:pt modelId="{292329D7-FA96-4193-A928-385751073E89}" type="pres">
      <dgm:prSet presAssocID="{33FB8563-8B4B-4953-A61F-FB4B59F645F1}" presName="level3hierChild" presStyleCnt="0"/>
      <dgm:spPr/>
      <dgm:t>
        <a:bodyPr/>
        <a:lstStyle/>
        <a:p>
          <a:endParaRPr lang="en-US"/>
        </a:p>
      </dgm:t>
    </dgm:pt>
    <dgm:pt modelId="{2E849CF6-DBAF-4D55-A90E-AA6EF006B7A4}" type="pres">
      <dgm:prSet presAssocID="{21885F4E-2B57-4FB4-B9F7-81EC40CC5AD0}" presName="conn2-1" presStyleLbl="parChTrans1D3" presStyleIdx="2" presStyleCnt="6"/>
      <dgm:spPr/>
      <dgm:t>
        <a:bodyPr/>
        <a:lstStyle/>
        <a:p>
          <a:endParaRPr lang="tr-TR"/>
        </a:p>
      </dgm:t>
    </dgm:pt>
    <dgm:pt modelId="{1F5DDE2C-5CA7-4A2F-848E-53BF47FE0E92}" type="pres">
      <dgm:prSet presAssocID="{21885F4E-2B57-4FB4-B9F7-81EC40CC5AD0}" presName="connTx" presStyleLbl="parChTrans1D3" presStyleIdx="2" presStyleCnt="6"/>
      <dgm:spPr/>
      <dgm:t>
        <a:bodyPr/>
        <a:lstStyle/>
        <a:p>
          <a:endParaRPr lang="tr-TR"/>
        </a:p>
      </dgm:t>
    </dgm:pt>
    <dgm:pt modelId="{22D4E30C-E0A1-4BA8-B93D-2ED71C81CEAE}" type="pres">
      <dgm:prSet presAssocID="{76CB0237-F774-4D5C-8EAD-BCFABE1E846B}" presName="root2" presStyleCnt="0"/>
      <dgm:spPr/>
      <dgm:t>
        <a:bodyPr/>
        <a:lstStyle/>
        <a:p>
          <a:endParaRPr lang="en-US"/>
        </a:p>
      </dgm:t>
    </dgm:pt>
    <dgm:pt modelId="{3EA169D1-8006-44BB-B083-A4E04F8FC709}" type="pres">
      <dgm:prSet presAssocID="{76CB0237-F774-4D5C-8EAD-BCFABE1E846B}" presName="LevelTwoTextNode" presStyleLbl="asst1" presStyleIdx="3" presStyleCnt="15" custScaleX="123489" custLinFactNeighborX="-4208" custLinFactNeighborY="-1154">
        <dgm:presLayoutVars>
          <dgm:chPref val="3"/>
        </dgm:presLayoutVars>
      </dgm:prSet>
      <dgm:spPr/>
      <dgm:t>
        <a:bodyPr/>
        <a:lstStyle/>
        <a:p>
          <a:endParaRPr lang="tr-TR"/>
        </a:p>
      </dgm:t>
    </dgm:pt>
    <dgm:pt modelId="{BE20D722-5F7F-4BBD-B0A2-0FE3EB4C223C}" type="pres">
      <dgm:prSet presAssocID="{76CB0237-F774-4D5C-8EAD-BCFABE1E846B}" presName="level3hierChild" presStyleCnt="0"/>
      <dgm:spPr/>
      <dgm:t>
        <a:bodyPr/>
        <a:lstStyle/>
        <a:p>
          <a:endParaRPr lang="en-US"/>
        </a:p>
      </dgm:t>
    </dgm:pt>
    <dgm:pt modelId="{D76DC2F2-4EB8-4A60-B1AE-7DA5F689D167}" type="pres">
      <dgm:prSet presAssocID="{A5D8D661-5D8E-4105-9AE6-555E0C10731B}" presName="conn2-1" presStyleLbl="parChTrans1D4" presStyleIdx="0" presStyleCnt="6"/>
      <dgm:spPr/>
      <dgm:t>
        <a:bodyPr/>
        <a:lstStyle/>
        <a:p>
          <a:endParaRPr lang="tr-TR"/>
        </a:p>
      </dgm:t>
    </dgm:pt>
    <dgm:pt modelId="{E590674D-E460-414C-9F7B-944DED7C7C1D}" type="pres">
      <dgm:prSet presAssocID="{A5D8D661-5D8E-4105-9AE6-555E0C10731B}" presName="connTx" presStyleLbl="parChTrans1D4" presStyleIdx="0" presStyleCnt="6"/>
      <dgm:spPr/>
      <dgm:t>
        <a:bodyPr/>
        <a:lstStyle/>
        <a:p>
          <a:endParaRPr lang="tr-TR"/>
        </a:p>
      </dgm:t>
    </dgm:pt>
    <dgm:pt modelId="{EDFCF564-BCD0-4E56-973E-330078878983}" type="pres">
      <dgm:prSet presAssocID="{41AFD844-8891-45C0-95E0-20F0D5CE0A5E}" presName="root2" presStyleCnt="0"/>
      <dgm:spPr/>
      <dgm:t>
        <a:bodyPr/>
        <a:lstStyle/>
        <a:p>
          <a:endParaRPr lang="en-US"/>
        </a:p>
      </dgm:t>
    </dgm:pt>
    <dgm:pt modelId="{9F9BBB4B-3838-4DDD-A2B6-7FBBB0D737F2}" type="pres">
      <dgm:prSet presAssocID="{41AFD844-8891-45C0-95E0-20F0D5CE0A5E}" presName="LevelTwoTextNode" presStyleLbl="asst1" presStyleIdx="4" presStyleCnt="15" custScaleX="162285" custScaleY="126625" custLinFactNeighborX="12698">
        <dgm:presLayoutVars>
          <dgm:chPref val="3"/>
        </dgm:presLayoutVars>
      </dgm:prSet>
      <dgm:spPr/>
      <dgm:t>
        <a:bodyPr/>
        <a:lstStyle/>
        <a:p>
          <a:endParaRPr lang="tr-TR"/>
        </a:p>
      </dgm:t>
    </dgm:pt>
    <dgm:pt modelId="{22AF8DB7-E6B5-4D55-93E5-19053C7E0B5B}" type="pres">
      <dgm:prSet presAssocID="{41AFD844-8891-45C0-95E0-20F0D5CE0A5E}" presName="level3hierChild" presStyleCnt="0"/>
      <dgm:spPr/>
      <dgm:t>
        <a:bodyPr/>
        <a:lstStyle/>
        <a:p>
          <a:endParaRPr lang="en-US"/>
        </a:p>
      </dgm:t>
    </dgm:pt>
    <dgm:pt modelId="{3874E84A-0BF5-48D3-B1F9-162383E1F555}" type="pres">
      <dgm:prSet presAssocID="{C1A3A61E-7671-48BE-92C6-3B6ACDEAA9BF}" presName="conn2-1" presStyleLbl="parChTrans1D4" presStyleIdx="1" presStyleCnt="6"/>
      <dgm:spPr/>
      <dgm:t>
        <a:bodyPr/>
        <a:lstStyle/>
        <a:p>
          <a:endParaRPr lang="tr-TR"/>
        </a:p>
      </dgm:t>
    </dgm:pt>
    <dgm:pt modelId="{D429ED4D-37D8-4EA0-8F28-E2AF9AE7BE46}" type="pres">
      <dgm:prSet presAssocID="{C1A3A61E-7671-48BE-92C6-3B6ACDEAA9BF}" presName="connTx" presStyleLbl="parChTrans1D4" presStyleIdx="1" presStyleCnt="6"/>
      <dgm:spPr/>
      <dgm:t>
        <a:bodyPr/>
        <a:lstStyle/>
        <a:p>
          <a:endParaRPr lang="tr-TR"/>
        </a:p>
      </dgm:t>
    </dgm:pt>
    <dgm:pt modelId="{9C614D8D-24A8-4E8F-9D33-8DF064D0CEB7}" type="pres">
      <dgm:prSet presAssocID="{17B50167-18BE-4226-8EFE-6272BA1C1786}" presName="root2" presStyleCnt="0"/>
      <dgm:spPr/>
      <dgm:t>
        <a:bodyPr/>
        <a:lstStyle/>
        <a:p>
          <a:endParaRPr lang="en-US"/>
        </a:p>
      </dgm:t>
    </dgm:pt>
    <dgm:pt modelId="{303A9DC6-55F2-459A-B596-BC1958E39EF7}" type="pres">
      <dgm:prSet presAssocID="{17B50167-18BE-4226-8EFE-6272BA1C1786}" presName="LevelTwoTextNode" presStyleLbl="asst1" presStyleIdx="5" presStyleCnt="15" custScaleX="162285" custScaleY="126625" custLinFactNeighborX="12698">
        <dgm:presLayoutVars>
          <dgm:chPref val="3"/>
        </dgm:presLayoutVars>
      </dgm:prSet>
      <dgm:spPr/>
      <dgm:t>
        <a:bodyPr/>
        <a:lstStyle/>
        <a:p>
          <a:endParaRPr lang="tr-TR"/>
        </a:p>
      </dgm:t>
    </dgm:pt>
    <dgm:pt modelId="{C987CE03-1A4E-4157-8367-A7220A7E0768}" type="pres">
      <dgm:prSet presAssocID="{17B50167-18BE-4226-8EFE-6272BA1C1786}" presName="level3hierChild" presStyleCnt="0"/>
      <dgm:spPr/>
      <dgm:t>
        <a:bodyPr/>
        <a:lstStyle/>
        <a:p>
          <a:endParaRPr lang="en-US"/>
        </a:p>
      </dgm:t>
    </dgm:pt>
    <dgm:pt modelId="{07B4B0F6-1520-4D56-9AAD-38E85E241F6C}" type="pres">
      <dgm:prSet presAssocID="{4E660597-14A5-4202-A5CB-000EA2AF8E37}" presName="conn2-1" presStyleLbl="parChTrans1D4" presStyleIdx="2" presStyleCnt="6"/>
      <dgm:spPr/>
      <dgm:t>
        <a:bodyPr/>
        <a:lstStyle/>
        <a:p>
          <a:endParaRPr lang="tr-TR"/>
        </a:p>
      </dgm:t>
    </dgm:pt>
    <dgm:pt modelId="{A87840B7-F4E3-444D-ACB8-7DA8E33C5B45}" type="pres">
      <dgm:prSet presAssocID="{4E660597-14A5-4202-A5CB-000EA2AF8E37}" presName="connTx" presStyleLbl="parChTrans1D4" presStyleIdx="2" presStyleCnt="6"/>
      <dgm:spPr/>
      <dgm:t>
        <a:bodyPr/>
        <a:lstStyle/>
        <a:p>
          <a:endParaRPr lang="tr-TR"/>
        </a:p>
      </dgm:t>
    </dgm:pt>
    <dgm:pt modelId="{7F83EF39-AFBC-4874-BF01-FEFA6E2D8103}" type="pres">
      <dgm:prSet presAssocID="{50359756-AB05-4D9F-B687-9F3208E7D935}" presName="root2" presStyleCnt="0"/>
      <dgm:spPr/>
      <dgm:t>
        <a:bodyPr/>
        <a:lstStyle/>
        <a:p>
          <a:endParaRPr lang="en-US"/>
        </a:p>
      </dgm:t>
    </dgm:pt>
    <dgm:pt modelId="{61BB4EB3-6AAB-4D71-BCAF-7463F36DB106}" type="pres">
      <dgm:prSet presAssocID="{50359756-AB05-4D9F-B687-9F3208E7D935}" presName="LevelTwoTextNode" presStyleLbl="asst1" presStyleIdx="6" presStyleCnt="15" custScaleX="162285" custScaleY="126625" custLinFactNeighborX="12698">
        <dgm:presLayoutVars>
          <dgm:chPref val="3"/>
        </dgm:presLayoutVars>
      </dgm:prSet>
      <dgm:spPr/>
      <dgm:t>
        <a:bodyPr/>
        <a:lstStyle/>
        <a:p>
          <a:endParaRPr lang="tr-TR"/>
        </a:p>
      </dgm:t>
    </dgm:pt>
    <dgm:pt modelId="{533479DD-DA27-47BF-8B29-33E490482863}" type="pres">
      <dgm:prSet presAssocID="{50359756-AB05-4D9F-B687-9F3208E7D935}" presName="level3hierChild" presStyleCnt="0"/>
      <dgm:spPr/>
      <dgm:t>
        <a:bodyPr/>
        <a:lstStyle/>
        <a:p>
          <a:endParaRPr lang="en-US"/>
        </a:p>
      </dgm:t>
    </dgm:pt>
    <dgm:pt modelId="{D4735498-523E-4F2C-82EF-540B631B4656}" type="pres">
      <dgm:prSet presAssocID="{DB798813-3B2F-40C9-859E-9D2236A35FE3}" presName="conn2-1" presStyleLbl="parChTrans1D2" presStyleIdx="1" presStyleCnt="3"/>
      <dgm:spPr/>
      <dgm:t>
        <a:bodyPr/>
        <a:lstStyle/>
        <a:p>
          <a:endParaRPr lang="tr-TR"/>
        </a:p>
      </dgm:t>
    </dgm:pt>
    <dgm:pt modelId="{BBFED015-4867-4C26-8AD3-3A2360768AC6}" type="pres">
      <dgm:prSet presAssocID="{DB798813-3B2F-40C9-859E-9D2236A35FE3}" presName="connTx" presStyleLbl="parChTrans1D2" presStyleIdx="1" presStyleCnt="3"/>
      <dgm:spPr/>
      <dgm:t>
        <a:bodyPr/>
        <a:lstStyle/>
        <a:p>
          <a:endParaRPr lang="tr-TR"/>
        </a:p>
      </dgm:t>
    </dgm:pt>
    <dgm:pt modelId="{0684B014-6E76-48C6-A3BE-12D9BE102845}" type="pres">
      <dgm:prSet presAssocID="{DAF221F6-D288-4644-9342-319F2F7ECCD8}" presName="root2" presStyleCnt="0"/>
      <dgm:spPr/>
      <dgm:t>
        <a:bodyPr/>
        <a:lstStyle/>
        <a:p>
          <a:endParaRPr lang="en-US"/>
        </a:p>
      </dgm:t>
    </dgm:pt>
    <dgm:pt modelId="{A7E366A9-517C-4FFF-A9AC-16AB7D7C7F35}" type="pres">
      <dgm:prSet presAssocID="{DAF221F6-D288-4644-9342-319F2F7ECCD8}" presName="LevelTwoTextNode" presStyleLbl="asst1" presStyleIdx="7" presStyleCnt="15" custLinFactNeighborX="-4629" custLinFactNeighborY="-2109">
        <dgm:presLayoutVars>
          <dgm:chPref val="3"/>
        </dgm:presLayoutVars>
      </dgm:prSet>
      <dgm:spPr/>
      <dgm:t>
        <a:bodyPr/>
        <a:lstStyle/>
        <a:p>
          <a:endParaRPr lang="tr-TR"/>
        </a:p>
      </dgm:t>
    </dgm:pt>
    <dgm:pt modelId="{A31029DD-FA2F-41FC-B85C-A3DD6171A977}" type="pres">
      <dgm:prSet presAssocID="{DAF221F6-D288-4644-9342-319F2F7ECCD8}" presName="level3hierChild" presStyleCnt="0"/>
      <dgm:spPr/>
      <dgm:t>
        <a:bodyPr/>
        <a:lstStyle/>
        <a:p>
          <a:endParaRPr lang="en-US"/>
        </a:p>
      </dgm:t>
    </dgm:pt>
    <dgm:pt modelId="{478522E5-3315-463F-A46C-0E3CD007B966}" type="pres">
      <dgm:prSet presAssocID="{D1D8C53D-C976-42AD-9773-38981B2BAE76}" presName="conn2-1" presStyleLbl="parChTrans1D3" presStyleIdx="3" presStyleCnt="6"/>
      <dgm:spPr/>
      <dgm:t>
        <a:bodyPr/>
        <a:lstStyle/>
        <a:p>
          <a:endParaRPr lang="tr-TR"/>
        </a:p>
      </dgm:t>
    </dgm:pt>
    <dgm:pt modelId="{1A86CEF8-26FA-40AC-9333-D1C1F5BC4065}" type="pres">
      <dgm:prSet presAssocID="{D1D8C53D-C976-42AD-9773-38981B2BAE76}" presName="connTx" presStyleLbl="parChTrans1D3" presStyleIdx="3" presStyleCnt="6"/>
      <dgm:spPr/>
      <dgm:t>
        <a:bodyPr/>
        <a:lstStyle/>
        <a:p>
          <a:endParaRPr lang="tr-TR"/>
        </a:p>
      </dgm:t>
    </dgm:pt>
    <dgm:pt modelId="{DE90D5CD-E30C-4D9C-9434-512784D20A3D}" type="pres">
      <dgm:prSet presAssocID="{D27EA198-A9C0-4B43-8F52-5C219FBDE4B8}" presName="root2" presStyleCnt="0"/>
      <dgm:spPr/>
      <dgm:t>
        <a:bodyPr/>
        <a:lstStyle/>
        <a:p>
          <a:endParaRPr lang="en-US"/>
        </a:p>
      </dgm:t>
    </dgm:pt>
    <dgm:pt modelId="{423562C1-05B0-4091-8E7B-604AFD683DC6}" type="pres">
      <dgm:prSet presAssocID="{D27EA198-A9C0-4B43-8F52-5C219FBDE4B8}" presName="LevelTwoTextNode" presStyleLbl="asst1" presStyleIdx="8" presStyleCnt="15" custScaleX="123489" custLinFactNeighborX="-4208" custLinFactNeighborY="-1154">
        <dgm:presLayoutVars>
          <dgm:chPref val="3"/>
        </dgm:presLayoutVars>
      </dgm:prSet>
      <dgm:spPr/>
      <dgm:t>
        <a:bodyPr/>
        <a:lstStyle/>
        <a:p>
          <a:endParaRPr lang="tr-TR"/>
        </a:p>
      </dgm:t>
    </dgm:pt>
    <dgm:pt modelId="{E9A7E95D-F44D-4DA7-963E-8A176A78DF35}" type="pres">
      <dgm:prSet presAssocID="{D27EA198-A9C0-4B43-8F52-5C219FBDE4B8}" presName="level3hierChild" presStyleCnt="0"/>
      <dgm:spPr/>
      <dgm:t>
        <a:bodyPr/>
        <a:lstStyle/>
        <a:p>
          <a:endParaRPr lang="en-US"/>
        </a:p>
      </dgm:t>
    </dgm:pt>
    <dgm:pt modelId="{1F493016-BDB8-4125-B4D0-5188F8928C0B}" type="pres">
      <dgm:prSet presAssocID="{46DC3FAE-AD03-41CA-BA29-09F994663913}" presName="conn2-1" presStyleLbl="parChTrans1D4" presStyleIdx="3" presStyleCnt="6"/>
      <dgm:spPr/>
      <dgm:t>
        <a:bodyPr/>
        <a:lstStyle/>
        <a:p>
          <a:endParaRPr lang="tr-TR"/>
        </a:p>
      </dgm:t>
    </dgm:pt>
    <dgm:pt modelId="{42EC9AF0-8905-4FEC-8FF4-142F72AED2F3}" type="pres">
      <dgm:prSet presAssocID="{46DC3FAE-AD03-41CA-BA29-09F994663913}" presName="connTx" presStyleLbl="parChTrans1D4" presStyleIdx="3" presStyleCnt="6"/>
      <dgm:spPr/>
      <dgm:t>
        <a:bodyPr/>
        <a:lstStyle/>
        <a:p>
          <a:endParaRPr lang="tr-TR"/>
        </a:p>
      </dgm:t>
    </dgm:pt>
    <dgm:pt modelId="{19914FFC-F84B-4473-BF2E-5B7803674049}" type="pres">
      <dgm:prSet presAssocID="{59AA6B5E-20CC-40FA-8867-4F6712EAB4BF}" presName="root2" presStyleCnt="0"/>
      <dgm:spPr/>
      <dgm:t>
        <a:bodyPr/>
        <a:lstStyle/>
        <a:p>
          <a:endParaRPr lang="en-US"/>
        </a:p>
      </dgm:t>
    </dgm:pt>
    <dgm:pt modelId="{8449FBA3-2B61-461A-ACAF-AF11825E2395}" type="pres">
      <dgm:prSet presAssocID="{59AA6B5E-20CC-40FA-8867-4F6712EAB4BF}" presName="LevelTwoTextNode" presStyleLbl="asst1" presStyleIdx="9" presStyleCnt="15" custScaleX="159644" custLinFactNeighborX="10035" custLinFactNeighborY="-1483">
        <dgm:presLayoutVars>
          <dgm:chPref val="3"/>
        </dgm:presLayoutVars>
      </dgm:prSet>
      <dgm:spPr/>
      <dgm:t>
        <a:bodyPr/>
        <a:lstStyle/>
        <a:p>
          <a:endParaRPr lang="tr-TR"/>
        </a:p>
      </dgm:t>
    </dgm:pt>
    <dgm:pt modelId="{A61210FF-1F70-4157-B5C4-99384382F22F}" type="pres">
      <dgm:prSet presAssocID="{59AA6B5E-20CC-40FA-8867-4F6712EAB4BF}" presName="level3hierChild" presStyleCnt="0"/>
      <dgm:spPr/>
      <dgm:t>
        <a:bodyPr/>
        <a:lstStyle/>
        <a:p>
          <a:endParaRPr lang="en-US"/>
        </a:p>
      </dgm:t>
    </dgm:pt>
    <dgm:pt modelId="{34ECFB80-84F0-4BAB-AADE-422606C8210F}" type="pres">
      <dgm:prSet presAssocID="{E47AB3A3-9BAD-4A2C-B788-6C91F33E5693}" presName="conn2-1" presStyleLbl="parChTrans1D4" presStyleIdx="4" presStyleCnt="6"/>
      <dgm:spPr/>
      <dgm:t>
        <a:bodyPr/>
        <a:lstStyle/>
        <a:p>
          <a:endParaRPr lang="tr-TR"/>
        </a:p>
      </dgm:t>
    </dgm:pt>
    <dgm:pt modelId="{558D2445-CDD3-4294-9AFD-7E6CD2E6B8AE}" type="pres">
      <dgm:prSet presAssocID="{E47AB3A3-9BAD-4A2C-B788-6C91F33E5693}" presName="connTx" presStyleLbl="parChTrans1D4" presStyleIdx="4" presStyleCnt="6"/>
      <dgm:spPr/>
      <dgm:t>
        <a:bodyPr/>
        <a:lstStyle/>
        <a:p>
          <a:endParaRPr lang="tr-TR"/>
        </a:p>
      </dgm:t>
    </dgm:pt>
    <dgm:pt modelId="{6AC8A558-C056-4C13-9DFD-404D5714F472}" type="pres">
      <dgm:prSet presAssocID="{D95B3896-AECE-42AF-8059-59E51CCF49D5}" presName="root2" presStyleCnt="0"/>
      <dgm:spPr/>
      <dgm:t>
        <a:bodyPr/>
        <a:lstStyle/>
        <a:p>
          <a:endParaRPr lang="en-US"/>
        </a:p>
      </dgm:t>
    </dgm:pt>
    <dgm:pt modelId="{C7E194AF-89B4-41C9-B911-0FED44FC2946}" type="pres">
      <dgm:prSet presAssocID="{D95B3896-AECE-42AF-8059-59E51CCF49D5}" presName="LevelTwoTextNode" presStyleLbl="asst1" presStyleIdx="10" presStyleCnt="15" custScaleX="157953" custScaleY="92613" custLinFactNeighborX="12398" custLinFactNeighborY="-329">
        <dgm:presLayoutVars>
          <dgm:chPref val="3"/>
        </dgm:presLayoutVars>
      </dgm:prSet>
      <dgm:spPr/>
      <dgm:t>
        <a:bodyPr/>
        <a:lstStyle/>
        <a:p>
          <a:endParaRPr lang="tr-TR"/>
        </a:p>
      </dgm:t>
    </dgm:pt>
    <dgm:pt modelId="{CEF646F7-7E22-4CA5-875E-698E8E402466}" type="pres">
      <dgm:prSet presAssocID="{D95B3896-AECE-42AF-8059-59E51CCF49D5}" presName="level3hierChild" presStyleCnt="0"/>
      <dgm:spPr/>
      <dgm:t>
        <a:bodyPr/>
        <a:lstStyle/>
        <a:p>
          <a:endParaRPr lang="en-US"/>
        </a:p>
      </dgm:t>
    </dgm:pt>
    <dgm:pt modelId="{3566278B-4E75-4013-A2A2-B70CC7CD1225}" type="pres">
      <dgm:prSet presAssocID="{4CAC81CD-D03D-4CE6-8F54-C8FCFC1E1BFC}" presName="conn2-1" presStyleLbl="parChTrans1D4" presStyleIdx="5" presStyleCnt="6"/>
      <dgm:spPr/>
      <dgm:t>
        <a:bodyPr/>
        <a:lstStyle/>
        <a:p>
          <a:endParaRPr lang="tr-TR"/>
        </a:p>
      </dgm:t>
    </dgm:pt>
    <dgm:pt modelId="{044EB0B3-9B3E-4F72-87C3-D0EE3E15CC25}" type="pres">
      <dgm:prSet presAssocID="{4CAC81CD-D03D-4CE6-8F54-C8FCFC1E1BFC}" presName="connTx" presStyleLbl="parChTrans1D4" presStyleIdx="5" presStyleCnt="6"/>
      <dgm:spPr/>
      <dgm:t>
        <a:bodyPr/>
        <a:lstStyle/>
        <a:p>
          <a:endParaRPr lang="tr-TR"/>
        </a:p>
      </dgm:t>
    </dgm:pt>
    <dgm:pt modelId="{404BA3F7-1774-4175-B053-ABECDA2C8B56}" type="pres">
      <dgm:prSet presAssocID="{66A65A0A-E9C8-4C32-B2BE-2D0627E10BFF}" presName="root2" presStyleCnt="0"/>
      <dgm:spPr/>
      <dgm:t>
        <a:bodyPr/>
        <a:lstStyle/>
        <a:p>
          <a:endParaRPr lang="en-US"/>
        </a:p>
      </dgm:t>
    </dgm:pt>
    <dgm:pt modelId="{24D6C41E-B198-40BD-BACB-7EB77B046358}" type="pres">
      <dgm:prSet presAssocID="{66A65A0A-E9C8-4C32-B2BE-2D0627E10BFF}" presName="LevelTwoTextNode" presStyleLbl="asst1" presStyleIdx="11" presStyleCnt="15" custScaleX="159644" custLinFactNeighborX="12606" custLinFactNeighborY="-1483">
        <dgm:presLayoutVars>
          <dgm:chPref val="3"/>
        </dgm:presLayoutVars>
      </dgm:prSet>
      <dgm:spPr/>
      <dgm:t>
        <a:bodyPr/>
        <a:lstStyle/>
        <a:p>
          <a:endParaRPr lang="tr-TR"/>
        </a:p>
      </dgm:t>
    </dgm:pt>
    <dgm:pt modelId="{627C4DE9-8ABD-49B5-8496-91DB6598A9AC}" type="pres">
      <dgm:prSet presAssocID="{66A65A0A-E9C8-4C32-B2BE-2D0627E10BFF}" presName="level3hierChild" presStyleCnt="0"/>
      <dgm:spPr/>
      <dgm:t>
        <a:bodyPr/>
        <a:lstStyle/>
        <a:p>
          <a:endParaRPr lang="en-US"/>
        </a:p>
      </dgm:t>
    </dgm:pt>
    <dgm:pt modelId="{1783FA3E-6C69-43F3-BB08-CD237B2B12DD}" type="pres">
      <dgm:prSet presAssocID="{40756ECD-8D73-4DD6-9957-98D96ED70619}" presName="conn2-1" presStyleLbl="parChTrans1D2" presStyleIdx="2" presStyleCnt="3"/>
      <dgm:spPr/>
      <dgm:t>
        <a:bodyPr/>
        <a:lstStyle/>
        <a:p>
          <a:endParaRPr lang="tr-TR"/>
        </a:p>
      </dgm:t>
    </dgm:pt>
    <dgm:pt modelId="{7181A292-F74D-4470-813E-DBA1EE0BA7D8}" type="pres">
      <dgm:prSet presAssocID="{40756ECD-8D73-4DD6-9957-98D96ED70619}" presName="connTx" presStyleLbl="parChTrans1D2" presStyleIdx="2" presStyleCnt="3"/>
      <dgm:spPr/>
      <dgm:t>
        <a:bodyPr/>
        <a:lstStyle/>
        <a:p>
          <a:endParaRPr lang="tr-TR"/>
        </a:p>
      </dgm:t>
    </dgm:pt>
    <dgm:pt modelId="{88B15090-6DF0-45F9-AD43-01E1945C99BB}" type="pres">
      <dgm:prSet presAssocID="{E6A885A3-EF88-47E2-9138-FD4E41C89530}" presName="root2" presStyleCnt="0"/>
      <dgm:spPr/>
      <dgm:t>
        <a:bodyPr/>
        <a:lstStyle/>
        <a:p>
          <a:endParaRPr lang="en-US"/>
        </a:p>
      </dgm:t>
    </dgm:pt>
    <dgm:pt modelId="{D930317D-8F6D-4716-B10E-785321B10449}" type="pres">
      <dgm:prSet presAssocID="{E6A885A3-EF88-47E2-9138-FD4E41C89530}" presName="LevelTwoTextNode" presStyleLbl="asst1" presStyleIdx="12" presStyleCnt="15" custLinFactNeighborX="-4629">
        <dgm:presLayoutVars>
          <dgm:chPref val="3"/>
        </dgm:presLayoutVars>
      </dgm:prSet>
      <dgm:spPr/>
      <dgm:t>
        <a:bodyPr/>
        <a:lstStyle/>
        <a:p>
          <a:endParaRPr lang="tr-TR"/>
        </a:p>
      </dgm:t>
    </dgm:pt>
    <dgm:pt modelId="{1A228A3C-9A26-427F-8556-C10B429B18DB}" type="pres">
      <dgm:prSet presAssocID="{E6A885A3-EF88-47E2-9138-FD4E41C89530}" presName="level3hierChild" presStyleCnt="0"/>
      <dgm:spPr/>
      <dgm:t>
        <a:bodyPr/>
        <a:lstStyle/>
        <a:p>
          <a:endParaRPr lang="en-US"/>
        </a:p>
      </dgm:t>
    </dgm:pt>
    <dgm:pt modelId="{A75E2359-2B62-4E48-B011-1E88C3F1DEDA}" type="pres">
      <dgm:prSet presAssocID="{FF82CD54-8009-414A-A775-3ACF831B89BA}" presName="conn2-1" presStyleLbl="parChTrans1D3" presStyleIdx="4" presStyleCnt="6"/>
      <dgm:spPr/>
      <dgm:t>
        <a:bodyPr/>
        <a:lstStyle/>
        <a:p>
          <a:endParaRPr lang="tr-TR"/>
        </a:p>
      </dgm:t>
    </dgm:pt>
    <dgm:pt modelId="{D933D4EB-D9F7-4605-A180-6DA6387306AE}" type="pres">
      <dgm:prSet presAssocID="{FF82CD54-8009-414A-A775-3ACF831B89BA}" presName="connTx" presStyleLbl="parChTrans1D3" presStyleIdx="4" presStyleCnt="6"/>
      <dgm:spPr/>
      <dgm:t>
        <a:bodyPr/>
        <a:lstStyle/>
        <a:p>
          <a:endParaRPr lang="tr-TR"/>
        </a:p>
      </dgm:t>
    </dgm:pt>
    <dgm:pt modelId="{86A940DD-3F1D-4BEA-B9ED-9DDF54550111}" type="pres">
      <dgm:prSet presAssocID="{DC01BB10-A384-4481-8FD2-D60782203CBB}" presName="root2" presStyleCnt="0"/>
      <dgm:spPr/>
      <dgm:t>
        <a:bodyPr/>
        <a:lstStyle/>
        <a:p>
          <a:endParaRPr lang="en-US"/>
        </a:p>
      </dgm:t>
    </dgm:pt>
    <dgm:pt modelId="{CDB52EEC-B786-43A6-B25A-1187E3D520BA}" type="pres">
      <dgm:prSet presAssocID="{DC01BB10-A384-4481-8FD2-D60782203CBB}" presName="LevelTwoTextNode" presStyleLbl="asst1" presStyleIdx="13" presStyleCnt="15" custScaleX="123489" custLinFactNeighborX="-4208" custLinFactNeighborY="-1154">
        <dgm:presLayoutVars>
          <dgm:chPref val="3"/>
        </dgm:presLayoutVars>
      </dgm:prSet>
      <dgm:spPr/>
      <dgm:t>
        <a:bodyPr/>
        <a:lstStyle/>
        <a:p>
          <a:endParaRPr lang="tr-TR"/>
        </a:p>
      </dgm:t>
    </dgm:pt>
    <dgm:pt modelId="{3A8C62D2-0483-4CA7-A7B3-1D6E5B89CA50}" type="pres">
      <dgm:prSet presAssocID="{DC01BB10-A384-4481-8FD2-D60782203CBB}" presName="level3hierChild" presStyleCnt="0"/>
      <dgm:spPr/>
      <dgm:t>
        <a:bodyPr/>
        <a:lstStyle/>
        <a:p>
          <a:endParaRPr lang="en-US"/>
        </a:p>
      </dgm:t>
    </dgm:pt>
    <dgm:pt modelId="{9BB3770F-F4E4-48D8-ACF7-4BF042CFF752}" type="pres">
      <dgm:prSet presAssocID="{CE335870-55BD-4BAB-A666-7EC20DE6BD11}" presName="conn2-1" presStyleLbl="parChTrans1D3" presStyleIdx="5" presStyleCnt="6"/>
      <dgm:spPr/>
      <dgm:t>
        <a:bodyPr/>
        <a:lstStyle/>
        <a:p>
          <a:endParaRPr lang="tr-TR"/>
        </a:p>
      </dgm:t>
    </dgm:pt>
    <dgm:pt modelId="{E7B65815-EC36-49D9-B439-CF12D4101727}" type="pres">
      <dgm:prSet presAssocID="{CE335870-55BD-4BAB-A666-7EC20DE6BD11}" presName="connTx" presStyleLbl="parChTrans1D3" presStyleIdx="5" presStyleCnt="6"/>
      <dgm:spPr/>
      <dgm:t>
        <a:bodyPr/>
        <a:lstStyle/>
        <a:p>
          <a:endParaRPr lang="tr-TR"/>
        </a:p>
      </dgm:t>
    </dgm:pt>
    <dgm:pt modelId="{A350C270-0202-4548-A2FE-09CEFBD15DA6}" type="pres">
      <dgm:prSet presAssocID="{BBAD49A8-F410-4467-BC60-B00A8EFBB311}" presName="root2" presStyleCnt="0"/>
      <dgm:spPr/>
      <dgm:t>
        <a:bodyPr/>
        <a:lstStyle/>
        <a:p>
          <a:endParaRPr lang="en-US"/>
        </a:p>
      </dgm:t>
    </dgm:pt>
    <dgm:pt modelId="{9350C066-B56A-4A36-926C-3EFA2048CC40}" type="pres">
      <dgm:prSet presAssocID="{BBAD49A8-F410-4467-BC60-B00A8EFBB311}" presName="LevelTwoTextNode" presStyleLbl="asst1" presStyleIdx="14" presStyleCnt="15" custScaleX="123489" custLinFactNeighborX="-4208" custLinFactNeighborY="-1154">
        <dgm:presLayoutVars>
          <dgm:chPref val="3"/>
        </dgm:presLayoutVars>
      </dgm:prSet>
      <dgm:spPr/>
      <dgm:t>
        <a:bodyPr/>
        <a:lstStyle/>
        <a:p>
          <a:endParaRPr lang="tr-TR"/>
        </a:p>
      </dgm:t>
    </dgm:pt>
    <dgm:pt modelId="{508ECB5A-9075-4FE6-BDFA-37C1A6C84707}" type="pres">
      <dgm:prSet presAssocID="{BBAD49A8-F410-4467-BC60-B00A8EFBB311}" presName="level3hierChild" presStyleCnt="0"/>
      <dgm:spPr/>
      <dgm:t>
        <a:bodyPr/>
        <a:lstStyle/>
        <a:p>
          <a:endParaRPr lang="en-US"/>
        </a:p>
      </dgm:t>
    </dgm:pt>
  </dgm:ptLst>
  <dgm:cxnLst>
    <dgm:cxn modelId="{0CAB6B61-524C-EC49-8D9F-4461DD542E30}" type="presOf" srcId="{C1A3A61E-7671-48BE-92C6-3B6ACDEAA9BF}" destId="{D429ED4D-37D8-4EA0-8F28-E2AF9AE7BE46}" srcOrd="1" destOrd="0" presId="urn:microsoft.com/office/officeart/2008/layout/HorizontalMultiLevelHierarchy"/>
    <dgm:cxn modelId="{352F64AC-1EC7-1C45-A2D8-4191B6E7D08B}" type="presOf" srcId="{BBAD49A8-F410-4467-BC60-B00A8EFBB311}" destId="{9350C066-B56A-4A36-926C-3EFA2048CC40}" srcOrd="0" destOrd="0" presId="urn:microsoft.com/office/officeart/2008/layout/HorizontalMultiLevelHierarchy"/>
    <dgm:cxn modelId="{F4CE222E-915F-439F-97B7-05CE5A8FF18C}" srcId="{9ACAC06B-22A2-46FB-B44D-EAFE8F9D698B}" destId="{F5E14276-07B9-430D-9D0B-0A209220A0F3}" srcOrd="0" destOrd="0" parTransId="{8DF1042E-9F38-402A-A531-F3D91753AEF9}" sibTransId="{1AABE86E-6C6C-4C97-8FAA-DF388522A929}"/>
    <dgm:cxn modelId="{442F671F-EFA2-9745-B5A4-90E92BD2B71F}" type="presOf" srcId="{CE335870-55BD-4BAB-A666-7EC20DE6BD11}" destId="{9BB3770F-F4E4-48D8-ACF7-4BF042CFF752}" srcOrd="0" destOrd="0" presId="urn:microsoft.com/office/officeart/2008/layout/HorizontalMultiLevelHierarchy"/>
    <dgm:cxn modelId="{4A29F196-8871-8E4F-AC00-D7D8E5D4CAD7}" type="presOf" srcId="{CE335870-55BD-4BAB-A666-7EC20DE6BD11}" destId="{E7B65815-EC36-49D9-B439-CF12D4101727}" srcOrd="1" destOrd="0" presId="urn:microsoft.com/office/officeart/2008/layout/HorizontalMultiLevelHierarchy"/>
    <dgm:cxn modelId="{F9AB07F8-F7BB-BF42-A75E-E460D9022A58}" type="presOf" srcId="{80196647-2982-4DAF-8F60-2B4F5B1A20A7}" destId="{D620FA01-9FB8-4BBD-8383-F8152F6785B2}" srcOrd="1" destOrd="0" presId="urn:microsoft.com/office/officeart/2008/layout/HorizontalMultiLevelHierarchy"/>
    <dgm:cxn modelId="{1F9BAF21-F9F9-4247-97A2-F1A5B7098ECA}" type="presOf" srcId="{F5E14276-07B9-430D-9D0B-0A209220A0F3}" destId="{0F3ED089-9D1F-4F37-9AC1-674FE6784BB7}" srcOrd="0" destOrd="0" presId="urn:microsoft.com/office/officeart/2008/layout/HorizontalMultiLevelHierarchy"/>
    <dgm:cxn modelId="{E91E4B49-8726-624C-97A6-597FD54CA320}" type="presOf" srcId="{66A65A0A-E9C8-4C32-B2BE-2D0627E10BFF}" destId="{24D6C41E-B198-40BD-BACB-7EB77B046358}" srcOrd="0" destOrd="0" presId="urn:microsoft.com/office/officeart/2008/layout/HorizontalMultiLevelHierarchy"/>
    <dgm:cxn modelId="{A2D0D914-59B8-4469-BCBC-29454BB3D21B}" srcId="{D27EA198-A9C0-4B43-8F52-5C219FBDE4B8}" destId="{59AA6B5E-20CC-40FA-8867-4F6712EAB4BF}" srcOrd="0" destOrd="0" parTransId="{46DC3FAE-AD03-41CA-BA29-09F994663913}" sibTransId="{C0716CFA-31D4-4E5E-B4D3-43C840E5DD41}"/>
    <dgm:cxn modelId="{AE7CC83C-5F2E-A04B-8BF7-D09546132557}" type="presOf" srcId="{4E660597-14A5-4202-A5CB-000EA2AF8E37}" destId="{A87840B7-F4E3-444D-ACB8-7DA8E33C5B45}" srcOrd="1" destOrd="0" presId="urn:microsoft.com/office/officeart/2008/layout/HorizontalMultiLevelHierarchy"/>
    <dgm:cxn modelId="{22E25604-CAF6-A841-9689-6AF9FFA6F103}" type="presOf" srcId="{D27EA198-A9C0-4B43-8F52-5C219FBDE4B8}" destId="{423562C1-05B0-4091-8E7B-604AFD683DC6}" srcOrd="0" destOrd="0" presId="urn:microsoft.com/office/officeart/2008/layout/HorizontalMultiLevelHierarchy"/>
    <dgm:cxn modelId="{0BD843D5-7AC8-4A48-B41F-6B78DDD46BAE}" srcId="{F5E14276-07B9-430D-9D0B-0A209220A0F3}" destId="{B4ACA5A2-98CD-40CA-97CF-E162C7D80FB7}" srcOrd="0" destOrd="0" parTransId="{1E0788EE-212F-4816-9E57-9CABC6C63BD8}" sibTransId="{1867C8A8-025B-4F7A-BA8E-C6C8612975E4}"/>
    <dgm:cxn modelId="{61F335B5-1D66-524A-8BBC-6B7F811CBFC9}" type="presOf" srcId="{2F6B650B-EE4D-44BD-8754-25D9AB5224F2}" destId="{5DBBA0E3-3729-4798-A759-7D3890495755}" srcOrd="0" destOrd="0" presId="urn:microsoft.com/office/officeart/2008/layout/HorizontalMultiLevelHierarchy"/>
    <dgm:cxn modelId="{D14C0635-D7CB-AF4F-9C93-1D0E1D9A62C4}" type="presOf" srcId="{8B7E1924-A0A9-4F92-918B-B3098ECA59E8}" destId="{FDAAED1B-8EA0-45F1-80BE-44B97186B1C4}" srcOrd="0" destOrd="0" presId="urn:microsoft.com/office/officeart/2008/layout/HorizontalMultiLevelHierarchy"/>
    <dgm:cxn modelId="{6B4A25FF-28DD-C94C-9752-12180D2BC5FA}" type="presOf" srcId="{D95B3896-AECE-42AF-8059-59E51CCF49D5}" destId="{C7E194AF-89B4-41C9-B911-0FED44FC2946}" srcOrd="0" destOrd="0" presId="urn:microsoft.com/office/officeart/2008/layout/HorizontalMultiLevelHierarchy"/>
    <dgm:cxn modelId="{05CC24E7-ECEB-DE4B-80D4-99C22FE4B853}" type="presOf" srcId="{59AA6B5E-20CC-40FA-8867-4F6712EAB4BF}" destId="{8449FBA3-2B61-461A-ACAF-AF11825E2395}" srcOrd="0" destOrd="0" presId="urn:microsoft.com/office/officeart/2008/layout/HorizontalMultiLevelHierarchy"/>
    <dgm:cxn modelId="{1FF1AE8E-004F-43D7-A8D9-0817B32E5434}" srcId="{DAF221F6-D288-4644-9342-319F2F7ECCD8}" destId="{D27EA198-A9C0-4B43-8F52-5C219FBDE4B8}" srcOrd="0" destOrd="0" parTransId="{D1D8C53D-C976-42AD-9773-38981B2BAE76}" sibTransId="{13FEEE49-1AE9-4037-99EB-1CC5B7D2C1E9}"/>
    <dgm:cxn modelId="{99B45E6C-2D83-4175-82C8-281E9CB8181B}" srcId="{B4ACA5A2-98CD-40CA-97CF-E162C7D80FB7}" destId="{33FB8563-8B4B-4953-A61F-FB4B59F645F1}" srcOrd="1" destOrd="0" parTransId="{8B7E1924-A0A9-4F92-918B-B3098ECA59E8}" sibTransId="{CF66E251-1CDF-4CD7-8576-B0D964B69BF1}"/>
    <dgm:cxn modelId="{E7DF0AA5-05CD-4B9E-B519-D57D03E76AE8}" srcId="{D27EA198-A9C0-4B43-8F52-5C219FBDE4B8}" destId="{D95B3896-AECE-42AF-8059-59E51CCF49D5}" srcOrd="1" destOrd="0" parTransId="{E47AB3A3-9BAD-4A2C-B788-6C91F33E5693}" sibTransId="{A3BDB5A2-735A-4BB1-8E99-009D853349C3}"/>
    <dgm:cxn modelId="{0318BEFA-D08D-CF40-ABD6-410ABA61A45B}" type="presOf" srcId="{1E0788EE-212F-4816-9E57-9CABC6C63BD8}" destId="{32A8A0AB-0E0E-4952-9323-3706FF592AE4}" srcOrd="0" destOrd="0" presId="urn:microsoft.com/office/officeart/2008/layout/HorizontalMultiLevelHierarchy"/>
    <dgm:cxn modelId="{E682BF82-FCA5-9547-B802-2DF56DBC3563}" type="presOf" srcId="{D1D8C53D-C976-42AD-9773-38981B2BAE76}" destId="{1A86CEF8-26FA-40AC-9333-D1C1F5BC4065}" srcOrd="1" destOrd="0" presId="urn:microsoft.com/office/officeart/2008/layout/HorizontalMultiLevelHierarchy"/>
    <dgm:cxn modelId="{48FE06F5-5BE4-5B4F-9D52-33AE4BCED7E2}" type="presOf" srcId="{FF82CD54-8009-414A-A775-3ACF831B89BA}" destId="{D933D4EB-D9F7-4605-A180-6DA6387306AE}" srcOrd="1" destOrd="0" presId="urn:microsoft.com/office/officeart/2008/layout/HorizontalMultiLevelHierarchy"/>
    <dgm:cxn modelId="{C3A3235B-0B9D-C94F-A995-E2261BE8981F}" type="presOf" srcId="{46DC3FAE-AD03-41CA-BA29-09F994663913}" destId="{42EC9AF0-8905-4FEC-8FF4-142F72AED2F3}" srcOrd="1" destOrd="0" presId="urn:microsoft.com/office/officeart/2008/layout/HorizontalMultiLevelHierarchy"/>
    <dgm:cxn modelId="{A76B13DA-47FC-F040-8131-885F725764C5}" type="presOf" srcId="{A5D8D661-5D8E-4105-9AE6-555E0C10731B}" destId="{D76DC2F2-4EB8-4A60-B1AE-7DA5F689D167}" srcOrd="0" destOrd="0" presId="urn:microsoft.com/office/officeart/2008/layout/HorizontalMultiLevelHierarchy"/>
    <dgm:cxn modelId="{A4326412-B6E6-E344-867B-AA48A4DB470B}" type="presOf" srcId="{41AFD844-8891-45C0-95E0-20F0D5CE0A5E}" destId="{9F9BBB4B-3838-4DDD-A2B6-7FBBB0D737F2}" srcOrd="0" destOrd="0" presId="urn:microsoft.com/office/officeart/2008/layout/HorizontalMultiLevelHierarchy"/>
    <dgm:cxn modelId="{1C6D0E2B-621B-C54F-912A-E525B3873530}" type="presOf" srcId="{FF82CD54-8009-414A-A775-3ACF831B89BA}" destId="{A75E2359-2B62-4E48-B011-1E88C3F1DEDA}" srcOrd="0" destOrd="0" presId="urn:microsoft.com/office/officeart/2008/layout/HorizontalMultiLevelHierarchy"/>
    <dgm:cxn modelId="{0EBC961B-467E-434D-9179-A1673B37E4DD}" type="presOf" srcId="{E6A885A3-EF88-47E2-9138-FD4E41C89530}" destId="{D930317D-8F6D-4716-B10E-785321B10449}" srcOrd="0" destOrd="0" presId="urn:microsoft.com/office/officeart/2008/layout/HorizontalMultiLevelHierarchy"/>
    <dgm:cxn modelId="{D7F2EB7E-FC8E-4B88-9EDE-D317478AB1AC}" srcId="{F5E14276-07B9-430D-9D0B-0A209220A0F3}" destId="{DAF221F6-D288-4644-9342-319F2F7ECCD8}" srcOrd="1" destOrd="0" parTransId="{DB798813-3B2F-40C9-859E-9D2236A35FE3}" sibTransId="{5C6DC401-7AFD-4577-A09F-DF456919CB1A}"/>
    <dgm:cxn modelId="{43F6F5FA-25CE-D248-A55B-BB3370A37162}" type="presOf" srcId="{4E660597-14A5-4202-A5CB-000EA2AF8E37}" destId="{07B4B0F6-1520-4D56-9AAD-38E85E241F6C}" srcOrd="0" destOrd="0" presId="urn:microsoft.com/office/officeart/2008/layout/HorizontalMultiLevelHierarchy"/>
    <dgm:cxn modelId="{086BFAA4-5CB2-4D31-91CB-18E2ACE31439}" srcId="{D27EA198-A9C0-4B43-8F52-5C219FBDE4B8}" destId="{66A65A0A-E9C8-4C32-B2BE-2D0627E10BFF}" srcOrd="2" destOrd="0" parTransId="{4CAC81CD-D03D-4CE6-8F54-C8FCFC1E1BFC}" sibTransId="{BDA81D7F-A632-4DB2-9582-43BA21095D32}"/>
    <dgm:cxn modelId="{3F983A51-AE72-324F-862D-05A18CA336BF}" type="presOf" srcId="{8B7E1924-A0A9-4F92-918B-B3098ECA59E8}" destId="{DA08D0F3-D904-498E-B446-6C86B5B6C90F}" srcOrd="1" destOrd="0" presId="urn:microsoft.com/office/officeart/2008/layout/HorizontalMultiLevelHierarchy"/>
    <dgm:cxn modelId="{ED089486-30E0-0B42-900D-BE9BF3029236}" type="presOf" srcId="{50359756-AB05-4D9F-B687-9F3208E7D935}" destId="{61BB4EB3-6AAB-4D71-BCAF-7463F36DB106}" srcOrd="0" destOrd="0" presId="urn:microsoft.com/office/officeart/2008/layout/HorizontalMultiLevelHierarchy"/>
    <dgm:cxn modelId="{BFEDCDB4-3F43-654D-AAF4-68B625FA9E0D}" type="presOf" srcId="{DC01BB10-A384-4481-8FD2-D60782203CBB}" destId="{CDB52EEC-B786-43A6-B25A-1187E3D520BA}" srcOrd="0" destOrd="0" presId="urn:microsoft.com/office/officeart/2008/layout/HorizontalMultiLevelHierarchy"/>
    <dgm:cxn modelId="{03E62977-334F-B947-9BDB-1D550BC2DA55}" type="presOf" srcId="{C1A3A61E-7671-48BE-92C6-3B6ACDEAA9BF}" destId="{3874E84A-0BF5-48D3-B1F9-162383E1F555}" srcOrd="0" destOrd="0" presId="urn:microsoft.com/office/officeart/2008/layout/HorizontalMultiLevelHierarchy"/>
    <dgm:cxn modelId="{C36EDB59-E148-4941-BA77-F749B23FD65F}" srcId="{E6A885A3-EF88-47E2-9138-FD4E41C89530}" destId="{DC01BB10-A384-4481-8FD2-D60782203CBB}" srcOrd="0" destOrd="0" parTransId="{FF82CD54-8009-414A-A775-3ACF831B89BA}" sibTransId="{1924C519-2FF3-42CE-B34A-22B5986B11C3}"/>
    <dgm:cxn modelId="{9A753629-60AC-4745-AA57-D4D3E07DAEE5}" type="presOf" srcId="{E47AB3A3-9BAD-4A2C-B788-6C91F33E5693}" destId="{558D2445-CDD3-4294-9AFD-7E6CD2E6B8AE}" srcOrd="1" destOrd="0" presId="urn:microsoft.com/office/officeart/2008/layout/HorizontalMultiLevelHierarchy"/>
    <dgm:cxn modelId="{A88CA371-84E5-8C47-9DE6-8E6C30422B0F}" type="presOf" srcId="{4CAC81CD-D03D-4CE6-8F54-C8FCFC1E1BFC}" destId="{044EB0B3-9B3E-4F72-87C3-D0EE3E15CC25}" srcOrd="1" destOrd="0" presId="urn:microsoft.com/office/officeart/2008/layout/HorizontalMultiLevelHierarchy"/>
    <dgm:cxn modelId="{8DB1AD82-CD24-3F4C-9D1C-5F9B4A320FF3}" type="presOf" srcId="{4CAC81CD-D03D-4CE6-8F54-C8FCFC1E1BFC}" destId="{3566278B-4E75-4013-A2A2-B70CC7CD1225}" srcOrd="0" destOrd="0" presId="urn:microsoft.com/office/officeart/2008/layout/HorizontalMultiLevelHierarchy"/>
    <dgm:cxn modelId="{11B34F63-7A1E-BD4B-ADB1-E390FE917D95}" type="presOf" srcId="{80196647-2982-4DAF-8F60-2B4F5B1A20A7}" destId="{A4CFBD9E-DD66-46DC-9BE5-8991EC0A8D48}" srcOrd="0" destOrd="0" presId="urn:microsoft.com/office/officeart/2008/layout/HorizontalMultiLevelHierarchy"/>
    <dgm:cxn modelId="{7F659929-6465-F24F-8032-3DEAF668596D}" type="presOf" srcId="{DB798813-3B2F-40C9-859E-9D2236A35FE3}" destId="{BBFED015-4867-4C26-8AD3-3A2360768AC6}" srcOrd="1" destOrd="0" presId="urn:microsoft.com/office/officeart/2008/layout/HorizontalMultiLevelHierarchy"/>
    <dgm:cxn modelId="{7E1001E4-4503-4B46-9E97-4A37B286DAE8}" type="presOf" srcId="{D1D8C53D-C976-42AD-9773-38981B2BAE76}" destId="{478522E5-3315-463F-A46C-0E3CD007B966}" srcOrd="0" destOrd="0" presId="urn:microsoft.com/office/officeart/2008/layout/HorizontalMultiLevelHierarchy"/>
    <dgm:cxn modelId="{0375C044-E552-B84D-8D09-D67887342282}" type="presOf" srcId="{46DC3FAE-AD03-41CA-BA29-09F994663913}" destId="{1F493016-BDB8-4125-B4D0-5188F8928C0B}" srcOrd="0" destOrd="0" presId="urn:microsoft.com/office/officeart/2008/layout/HorizontalMultiLevelHierarchy"/>
    <dgm:cxn modelId="{209D0AAF-D286-784C-8EA6-4562AC7CF379}" type="presOf" srcId="{A5D8D661-5D8E-4105-9AE6-555E0C10731B}" destId="{E590674D-E460-414C-9F7B-944DED7C7C1D}" srcOrd="1" destOrd="0" presId="urn:microsoft.com/office/officeart/2008/layout/HorizontalMultiLevelHierarchy"/>
    <dgm:cxn modelId="{E4F6C1AD-7A62-45CC-A2AF-042E3B77C22C}" srcId="{E6A885A3-EF88-47E2-9138-FD4E41C89530}" destId="{BBAD49A8-F410-4467-BC60-B00A8EFBB311}" srcOrd="1" destOrd="0" parTransId="{CE335870-55BD-4BAB-A666-7EC20DE6BD11}" sibTransId="{59ED8B24-8B80-48DF-97DB-F329AD3C6B6A}"/>
    <dgm:cxn modelId="{70811ED0-1241-4EB5-92E7-518FE60FE619}" srcId="{F5E14276-07B9-430D-9D0B-0A209220A0F3}" destId="{E6A885A3-EF88-47E2-9138-FD4E41C89530}" srcOrd="2" destOrd="0" parTransId="{40756ECD-8D73-4DD6-9957-98D96ED70619}" sibTransId="{B6D4B206-9A92-4364-B01B-73855D11A300}"/>
    <dgm:cxn modelId="{4CACF53D-49F0-4307-AA2C-364AC2FB3774}" srcId="{B4ACA5A2-98CD-40CA-97CF-E162C7D80FB7}" destId="{76CB0237-F774-4D5C-8EAD-BCFABE1E846B}" srcOrd="2" destOrd="0" parTransId="{21885F4E-2B57-4FB4-B9F7-81EC40CC5AD0}" sibTransId="{8C5E600B-4612-4BC5-8431-208D0B1DDCF1}"/>
    <dgm:cxn modelId="{185D4224-C4F3-4675-965C-01F8EC97B2C7}" srcId="{76CB0237-F774-4D5C-8EAD-BCFABE1E846B}" destId="{17B50167-18BE-4226-8EFE-6272BA1C1786}" srcOrd="1" destOrd="0" parTransId="{C1A3A61E-7671-48BE-92C6-3B6ACDEAA9BF}" sibTransId="{9271DA8F-9BE9-4C6D-8991-11351F869EFB}"/>
    <dgm:cxn modelId="{398B5553-DF01-854C-8982-A6D3499C251A}" type="presOf" srcId="{1E0788EE-212F-4816-9E57-9CABC6C63BD8}" destId="{BA43B2A9-9F52-4EE3-8302-5E79BFB29989}" srcOrd="1" destOrd="0" presId="urn:microsoft.com/office/officeart/2008/layout/HorizontalMultiLevelHierarchy"/>
    <dgm:cxn modelId="{8D7BBB9C-57D3-394D-AE7D-7E992EDB4C1A}" type="presOf" srcId="{9ACAC06B-22A2-46FB-B44D-EAFE8F9D698B}" destId="{6023E9BB-8429-4882-97AB-A7BF30182D68}" srcOrd="0" destOrd="0" presId="urn:microsoft.com/office/officeart/2008/layout/HorizontalMultiLevelHierarchy"/>
    <dgm:cxn modelId="{24CD38A2-D917-E744-AA53-B367346088F3}" type="presOf" srcId="{21885F4E-2B57-4FB4-B9F7-81EC40CC5AD0}" destId="{1F5DDE2C-5CA7-4A2F-848E-53BF47FE0E92}" srcOrd="1" destOrd="0" presId="urn:microsoft.com/office/officeart/2008/layout/HorizontalMultiLevelHierarchy"/>
    <dgm:cxn modelId="{0C5E1B10-F3E4-8F46-9333-07B97FD4B3B0}" type="presOf" srcId="{40756ECD-8D73-4DD6-9957-98D96ED70619}" destId="{1783FA3E-6C69-43F3-BB08-CD237B2B12DD}" srcOrd="0" destOrd="0" presId="urn:microsoft.com/office/officeart/2008/layout/HorizontalMultiLevelHierarchy"/>
    <dgm:cxn modelId="{2A27B92A-4B49-41EC-B12D-D238CFF9231B}" srcId="{B4ACA5A2-98CD-40CA-97CF-E162C7D80FB7}" destId="{2F6B650B-EE4D-44BD-8754-25D9AB5224F2}" srcOrd="0" destOrd="0" parTransId="{80196647-2982-4DAF-8F60-2B4F5B1A20A7}" sibTransId="{F4D8C24A-5D12-4A87-A8F2-42E701D515DA}"/>
    <dgm:cxn modelId="{A9A22D39-42E2-DC4F-BFE2-2A7A44D6C9A3}" type="presOf" srcId="{B4ACA5A2-98CD-40CA-97CF-E162C7D80FB7}" destId="{89F11A02-D963-4FD8-AE54-36CADB89FFFE}" srcOrd="0" destOrd="0" presId="urn:microsoft.com/office/officeart/2008/layout/HorizontalMultiLevelHierarchy"/>
    <dgm:cxn modelId="{877F87EF-A9FC-4FD3-94A1-ED51FAB623D5}" srcId="{76CB0237-F774-4D5C-8EAD-BCFABE1E846B}" destId="{50359756-AB05-4D9F-B687-9F3208E7D935}" srcOrd="2" destOrd="0" parTransId="{4E660597-14A5-4202-A5CB-000EA2AF8E37}" sibTransId="{0AB60D8F-6FA2-4F41-A908-43DD83E77D20}"/>
    <dgm:cxn modelId="{247A1B44-3A91-FA46-B325-4AA193978F4B}" type="presOf" srcId="{21885F4E-2B57-4FB4-B9F7-81EC40CC5AD0}" destId="{2E849CF6-DBAF-4D55-A90E-AA6EF006B7A4}" srcOrd="0" destOrd="0" presId="urn:microsoft.com/office/officeart/2008/layout/HorizontalMultiLevelHierarchy"/>
    <dgm:cxn modelId="{B7412BF9-4DA8-2D4A-B90D-499AC07C44C3}" type="presOf" srcId="{DB798813-3B2F-40C9-859E-9D2236A35FE3}" destId="{D4735498-523E-4F2C-82EF-540B631B4656}" srcOrd="0" destOrd="0" presId="urn:microsoft.com/office/officeart/2008/layout/HorizontalMultiLevelHierarchy"/>
    <dgm:cxn modelId="{8371955E-7D9B-6242-9E51-2C38FE495F58}" type="presOf" srcId="{E47AB3A3-9BAD-4A2C-B788-6C91F33E5693}" destId="{34ECFB80-84F0-4BAB-AADE-422606C8210F}" srcOrd="0" destOrd="0" presId="urn:microsoft.com/office/officeart/2008/layout/HorizontalMultiLevelHierarchy"/>
    <dgm:cxn modelId="{94208FBE-163A-BF43-97BD-964F3B752E7F}" type="presOf" srcId="{40756ECD-8D73-4DD6-9957-98D96ED70619}" destId="{7181A292-F74D-4470-813E-DBA1EE0BA7D8}" srcOrd="1" destOrd="0" presId="urn:microsoft.com/office/officeart/2008/layout/HorizontalMultiLevelHierarchy"/>
    <dgm:cxn modelId="{EC3BE01E-185C-B246-910E-1909A479F919}" type="presOf" srcId="{76CB0237-F774-4D5C-8EAD-BCFABE1E846B}" destId="{3EA169D1-8006-44BB-B083-A4E04F8FC709}" srcOrd="0" destOrd="0" presId="urn:microsoft.com/office/officeart/2008/layout/HorizontalMultiLevelHierarchy"/>
    <dgm:cxn modelId="{B238D262-8EC0-F541-9FA2-097ED55ED481}" type="presOf" srcId="{17B50167-18BE-4226-8EFE-6272BA1C1786}" destId="{303A9DC6-55F2-459A-B596-BC1958E39EF7}" srcOrd="0" destOrd="0" presId="urn:microsoft.com/office/officeart/2008/layout/HorizontalMultiLevelHierarchy"/>
    <dgm:cxn modelId="{46224B02-A37B-C34D-8BC1-E3BDE1AD96D2}" type="presOf" srcId="{DAF221F6-D288-4644-9342-319F2F7ECCD8}" destId="{A7E366A9-517C-4FFF-A9AC-16AB7D7C7F35}" srcOrd="0" destOrd="0" presId="urn:microsoft.com/office/officeart/2008/layout/HorizontalMultiLevelHierarchy"/>
    <dgm:cxn modelId="{01FF94C3-5B8B-47AE-9B88-20859B0E1050}" srcId="{76CB0237-F774-4D5C-8EAD-BCFABE1E846B}" destId="{41AFD844-8891-45C0-95E0-20F0D5CE0A5E}" srcOrd="0" destOrd="0" parTransId="{A5D8D661-5D8E-4105-9AE6-555E0C10731B}" sibTransId="{097E8D1B-85BC-44FE-9925-1CBC66A239AF}"/>
    <dgm:cxn modelId="{319064D3-BCDF-5C4A-ABEB-6BF684C52CAD}" type="presOf" srcId="{33FB8563-8B4B-4953-A61F-FB4B59F645F1}" destId="{052E3E7B-7794-4C34-AD4A-D0C278211806}" srcOrd="0" destOrd="0" presId="urn:microsoft.com/office/officeart/2008/layout/HorizontalMultiLevelHierarchy"/>
    <dgm:cxn modelId="{79A26FF7-78DD-8D43-817A-4F4A96D2E454}" type="presParOf" srcId="{6023E9BB-8429-4882-97AB-A7BF30182D68}" destId="{C8461CBC-A08D-42DB-A582-D49F755A80C4}" srcOrd="0" destOrd="0" presId="urn:microsoft.com/office/officeart/2008/layout/HorizontalMultiLevelHierarchy"/>
    <dgm:cxn modelId="{6F28C024-DD16-F443-8E13-1EE3D3E4D2C0}" type="presParOf" srcId="{C8461CBC-A08D-42DB-A582-D49F755A80C4}" destId="{0F3ED089-9D1F-4F37-9AC1-674FE6784BB7}" srcOrd="0" destOrd="0" presId="urn:microsoft.com/office/officeart/2008/layout/HorizontalMultiLevelHierarchy"/>
    <dgm:cxn modelId="{8828CE2D-0EFC-1A4A-9F89-BCF867A2D60A}" type="presParOf" srcId="{C8461CBC-A08D-42DB-A582-D49F755A80C4}" destId="{75348BB3-FA21-4C8C-A50B-2642E50D0F75}" srcOrd="1" destOrd="0" presId="urn:microsoft.com/office/officeart/2008/layout/HorizontalMultiLevelHierarchy"/>
    <dgm:cxn modelId="{BAC3850D-925C-A94E-801A-940011F84CED}" type="presParOf" srcId="{75348BB3-FA21-4C8C-A50B-2642E50D0F75}" destId="{32A8A0AB-0E0E-4952-9323-3706FF592AE4}" srcOrd="0" destOrd="0" presId="urn:microsoft.com/office/officeart/2008/layout/HorizontalMultiLevelHierarchy"/>
    <dgm:cxn modelId="{36B4EFC9-0B45-E645-B585-021F16904197}" type="presParOf" srcId="{32A8A0AB-0E0E-4952-9323-3706FF592AE4}" destId="{BA43B2A9-9F52-4EE3-8302-5E79BFB29989}" srcOrd="0" destOrd="0" presId="urn:microsoft.com/office/officeart/2008/layout/HorizontalMultiLevelHierarchy"/>
    <dgm:cxn modelId="{F11B2FAE-7FCA-5B4D-B94C-8947C81F799B}" type="presParOf" srcId="{75348BB3-FA21-4C8C-A50B-2642E50D0F75}" destId="{4959455A-438D-4AE4-86C3-FE005A8BFF18}" srcOrd="1" destOrd="0" presId="urn:microsoft.com/office/officeart/2008/layout/HorizontalMultiLevelHierarchy"/>
    <dgm:cxn modelId="{3DBCD4BB-EA4E-6248-8BE4-B104B83F3E9C}" type="presParOf" srcId="{4959455A-438D-4AE4-86C3-FE005A8BFF18}" destId="{89F11A02-D963-4FD8-AE54-36CADB89FFFE}" srcOrd="0" destOrd="0" presId="urn:microsoft.com/office/officeart/2008/layout/HorizontalMultiLevelHierarchy"/>
    <dgm:cxn modelId="{8E64A2C3-90D1-004C-9520-01579927A817}" type="presParOf" srcId="{4959455A-438D-4AE4-86C3-FE005A8BFF18}" destId="{B3E6A24E-9805-4006-A46C-2D1A377B85F4}" srcOrd="1" destOrd="0" presId="urn:microsoft.com/office/officeart/2008/layout/HorizontalMultiLevelHierarchy"/>
    <dgm:cxn modelId="{B3CC0130-C1C8-0B42-ADD2-2FC8FD953FDF}" type="presParOf" srcId="{B3E6A24E-9805-4006-A46C-2D1A377B85F4}" destId="{A4CFBD9E-DD66-46DC-9BE5-8991EC0A8D48}" srcOrd="0" destOrd="0" presId="urn:microsoft.com/office/officeart/2008/layout/HorizontalMultiLevelHierarchy"/>
    <dgm:cxn modelId="{D7C2222D-359D-CD4A-AB5C-A0625F462A31}" type="presParOf" srcId="{A4CFBD9E-DD66-46DC-9BE5-8991EC0A8D48}" destId="{D620FA01-9FB8-4BBD-8383-F8152F6785B2}" srcOrd="0" destOrd="0" presId="urn:microsoft.com/office/officeart/2008/layout/HorizontalMultiLevelHierarchy"/>
    <dgm:cxn modelId="{607E966C-80D0-E949-BEAB-0DDFBE97B40A}" type="presParOf" srcId="{B3E6A24E-9805-4006-A46C-2D1A377B85F4}" destId="{C60A1157-2E44-42A3-9688-E5CC6552A23E}" srcOrd="1" destOrd="0" presId="urn:microsoft.com/office/officeart/2008/layout/HorizontalMultiLevelHierarchy"/>
    <dgm:cxn modelId="{AF7A53C6-7300-6A42-8E75-E94EBD90BD05}" type="presParOf" srcId="{C60A1157-2E44-42A3-9688-E5CC6552A23E}" destId="{5DBBA0E3-3729-4798-A759-7D3890495755}" srcOrd="0" destOrd="0" presId="urn:microsoft.com/office/officeart/2008/layout/HorizontalMultiLevelHierarchy"/>
    <dgm:cxn modelId="{07DF7FC9-7516-E945-8299-078B59F19C19}" type="presParOf" srcId="{C60A1157-2E44-42A3-9688-E5CC6552A23E}" destId="{E73F0391-1512-4790-89DD-F2F85D91FF24}" srcOrd="1" destOrd="0" presId="urn:microsoft.com/office/officeart/2008/layout/HorizontalMultiLevelHierarchy"/>
    <dgm:cxn modelId="{4A2D85EE-439C-3F48-8A85-94F7601B0CC5}" type="presParOf" srcId="{B3E6A24E-9805-4006-A46C-2D1A377B85F4}" destId="{FDAAED1B-8EA0-45F1-80BE-44B97186B1C4}" srcOrd="2" destOrd="0" presId="urn:microsoft.com/office/officeart/2008/layout/HorizontalMultiLevelHierarchy"/>
    <dgm:cxn modelId="{529778E6-20F2-2542-8CCB-E2BD883BBC37}" type="presParOf" srcId="{FDAAED1B-8EA0-45F1-80BE-44B97186B1C4}" destId="{DA08D0F3-D904-498E-B446-6C86B5B6C90F}" srcOrd="0" destOrd="0" presId="urn:microsoft.com/office/officeart/2008/layout/HorizontalMultiLevelHierarchy"/>
    <dgm:cxn modelId="{A0CB6B4E-9955-9F43-B1B3-3A529C7D0027}" type="presParOf" srcId="{B3E6A24E-9805-4006-A46C-2D1A377B85F4}" destId="{6369B678-09D3-455B-A59E-6C05FB390AC3}" srcOrd="3" destOrd="0" presId="urn:microsoft.com/office/officeart/2008/layout/HorizontalMultiLevelHierarchy"/>
    <dgm:cxn modelId="{5B859955-92A0-6D48-B161-C46ED1E6FA74}" type="presParOf" srcId="{6369B678-09D3-455B-A59E-6C05FB390AC3}" destId="{052E3E7B-7794-4C34-AD4A-D0C278211806}" srcOrd="0" destOrd="0" presId="urn:microsoft.com/office/officeart/2008/layout/HorizontalMultiLevelHierarchy"/>
    <dgm:cxn modelId="{105E9715-FBFA-1542-9A86-13033E06FE45}" type="presParOf" srcId="{6369B678-09D3-455B-A59E-6C05FB390AC3}" destId="{292329D7-FA96-4193-A928-385751073E89}" srcOrd="1" destOrd="0" presId="urn:microsoft.com/office/officeart/2008/layout/HorizontalMultiLevelHierarchy"/>
    <dgm:cxn modelId="{14A97DF8-B11E-404B-AE60-CA0C6C3D2E75}" type="presParOf" srcId="{B3E6A24E-9805-4006-A46C-2D1A377B85F4}" destId="{2E849CF6-DBAF-4D55-A90E-AA6EF006B7A4}" srcOrd="4" destOrd="0" presId="urn:microsoft.com/office/officeart/2008/layout/HorizontalMultiLevelHierarchy"/>
    <dgm:cxn modelId="{E897BA04-C7A6-0C41-8D9E-6A8CA64670BD}" type="presParOf" srcId="{2E849CF6-DBAF-4D55-A90E-AA6EF006B7A4}" destId="{1F5DDE2C-5CA7-4A2F-848E-53BF47FE0E92}" srcOrd="0" destOrd="0" presId="urn:microsoft.com/office/officeart/2008/layout/HorizontalMultiLevelHierarchy"/>
    <dgm:cxn modelId="{DD579876-AD15-B942-854A-A0AE63624B2D}" type="presParOf" srcId="{B3E6A24E-9805-4006-A46C-2D1A377B85F4}" destId="{22D4E30C-E0A1-4BA8-B93D-2ED71C81CEAE}" srcOrd="5" destOrd="0" presId="urn:microsoft.com/office/officeart/2008/layout/HorizontalMultiLevelHierarchy"/>
    <dgm:cxn modelId="{FC8C8CA2-976D-D447-A729-E6F03B412755}" type="presParOf" srcId="{22D4E30C-E0A1-4BA8-B93D-2ED71C81CEAE}" destId="{3EA169D1-8006-44BB-B083-A4E04F8FC709}" srcOrd="0" destOrd="0" presId="urn:microsoft.com/office/officeart/2008/layout/HorizontalMultiLevelHierarchy"/>
    <dgm:cxn modelId="{ACB3D832-8FC7-DA46-9114-BBC31F91E0B5}" type="presParOf" srcId="{22D4E30C-E0A1-4BA8-B93D-2ED71C81CEAE}" destId="{BE20D722-5F7F-4BBD-B0A2-0FE3EB4C223C}" srcOrd="1" destOrd="0" presId="urn:microsoft.com/office/officeart/2008/layout/HorizontalMultiLevelHierarchy"/>
    <dgm:cxn modelId="{1B4CAB5E-C822-4942-866C-8C860CE37506}" type="presParOf" srcId="{BE20D722-5F7F-4BBD-B0A2-0FE3EB4C223C}" destId="{D76DC2F2-4EB8-4A60-B1AE-7DA5F689D167}" srcOrd="0" destOrd="0" presId="urn:microsoft.com/office/officeart/2008/layout/HorizontalMultiLevelHierarchy"/>
    <dgm:cxn modelId="{0BC6C0A4-8999-AD46-8625-77F88F474E98}" type="presParOf" srcId="{D76DC2F2-4EB8-4A60-B1AE-7DA5F689D167}" destId="{E590674D-E460-414C-9F7B-944DED7C7C1D}" srcOrd="0" destOrd="0" presId="urn:microsoft.com/office/officeart/2008/layout/HorizontalMultiLevelHierarchy"/>
    <dgm:cxn modelId="{92180DD8-5EDF-894D-81E9-5E8A65069E55}" type="presParOf" srcId="{BE20D722-5F7F-4BBD-B0A2-0FE3EB4C223C}" destId="{EDFCF564-BCD0-4E56-973E-330078878983}" srcOrd="1" destOrd="0" presId="urn:microsoft.com/office/officeart/2008/layout/HorizontalMultiLevelHierarchy"/>
    <dgm:cxn modelId="{AAEE9AA6-D8F2-DC47-9B94-0D3A9017DB2C}" type="presParOf" srcId="{EDFCF564-BCD0-4E56-973E-330078878983}" destId="{9F9BBB4B-3838-4DDD-A2B6-7FBBB0D737F2}" srcOrd="0" destOrd="0" presId="urn:microsoft.com/office/officeart/2008/layout/HorizontalMultiLevelHierarchy"/>
    <dgm:cxn modelId="{D206DDEA-E346-C947-AB36-F5CF09E99751}" type="presParOf" srcId="{EDFCF564-BCD0-4E56-973E-330078878983}" destId="{22AF8DB7-E6B5-4D55-93E5-19053C7E0B5B}" srcOrd="1" destOrd="0" presId="urn:microsoft.com/office/officeart/2008/layout/HorizontalMultiLevelHierarchy"/>
    <dgm:cxn modelId="{76AC86E1-D158-B844-B259-FA1AC7D4213F}" type="presParOf" srcId="{BE20D722-5F7F-4BBD-B0A2-0FE3EB4C223C}" destId="{3874E84A-0BF5-48D3-B1F9-162383E1F555}" srcOrd="2" destOrd="0" presId="urn:microsoft.com/office/officeart/2008/layout/HorizontalMultiLevelHierarchy"/>
    <dgm:cxn modelId="{082C2726-70BB-314F-9F5D-246F9E0976A6}" type="presParOf" srcId="{3874E84A-0BF5-48D3-B1F9-162383E1F555}" destId="{D429ED4D-37D8-4EA0-8F28-E2AF9AE7BE46}" srcOrd="0" destOrd="0" presId="urn:microsoft.com/office/officeart/2008/layout/HorizontalMultiLevelHierarchy"/>
    <dgm:cxn modelId="{89B9640B-FFC4-9247-B71F-9CBA76515F5D}" type="presParOf" srcId="{BE20D722-5F7F-4BBD-B0A2-0FE3EB4C223C}" destId="{9C614D8D-24A8-4E8F-9D33-8DF064D0CEB7}" srcOrd="3" destOrd="0" presId="urn:microsoft.com/office/officeart/2008/layout/HorizontalMultiLevelHierarchy"/>
    <dgm:cxn modelId="{91B09DDF-7CB9-E543-93A8-4E54ACBD16E3}" type="presParOf" srcId="{9C614D8D-24A8-4E8F-9D33-8DF064D0CEB7}" destId="{303A9DC6-55F2-459A-B596-BC1958E39EF7}" srcOrd="0" destOrd="0" presId="urn:microsoft.com/office/officeart/2008/layout/HorizontalMultiLevelHierarchy"/>
    <dgm:cxn modelId="{A90DADC1-0AD7-8549-807C-0D86A14C1673}" type="presParOf" srcId="{9C614D8D-24A8-4E8F-9D33-8DF064D0CEB7}" destId="{C987CE03-1A4E-4157-8367-A7220A7E0768}" srcOrd="1" destOrd="0" presId="urn:microsoft.com/office/officeart/2008/layout/HorizontalMultiLevelHierarchy"/>
    <dgm:cxn modelId="{05D51468-A053-5F44-AC7F-FFFC2C378435}" type="presParOf" srcId="{BE20D722-5F7F-4BBD-B0A2-0FE3EB4C223C}" destId="{07B4B0F6-1520-4D56-9AAD-38E85E241F6C}" srcOrd="4" destOrd="0" presId="urn:microsoft.com/office/officeart/2008/layout/HorizontalMultiLevelHierarchy"/>
    <dgm:cxn modelId="{C4454B1A-3464-D24D-B4A6-70B319BDDA37}" type="presParOf" srcId="{07B4B0F6-1520-4D56-9AAD-38E85E241F6C}" destId="{A87840B7-F4E3-444D-ACB8-7DA8E33C5B45}" srcOrd="0" destOrd="0" presId="urn:microsoft.com/office/officeart/2008/layout/HorizontalMultiLevelHierarchy"/>
    <dgm:cxn modelId="{D16BB3C1-B304-8D4C-AB2B-674729FB7EDF}" type="presParOf" srcId="{BE20D722-5F7F-4BBD-B0A2-0FE3EB4C223C}" destId="{7F83EF39-AFBC-4874-BF01-FEFA6E2D8103}" srcOrd="5" destOrd="0" presId="urn:microsoft.com/office/officeart/2008/layout/HorizontalMultiLevelHierarchy"/>
    <dgm:cxn modelId="{71DA8244-CEB9-1E48-84AC-73D5AF9FDF93}" type="presParOf" srcId="{7F83EF39-AFBC-4874-BF01-FEFA6E2D8103}" destId="{61BB4EB3-6AAB-4D71-BCAF-7463F36DB106}" srcOrd="0" destOrd="0" presId="urn:microsoft.com/office/officeart/2008/layout/HorizontalMultiLevelHierarchy"/>
    <dgm:cxn modelId="{D1BEE62B-710F-6B41-B246-26C0374B056B}" type="presParOf" srcId="{7F83EF39-AFBC-4874-BF01-FEFA6E2D8103}" destId="{533479DD-DA27-47BF-8B29-33E490482863}" srcOrd="1" destOrd="0" presId="urn:microsoft.com/office/officeart/2008/layout/HorizontalMultiLevelHierarchy"/>
    <dgm:cxn modelId="{EFEA547E-8796-AA46-8082-763209F3419F}" type="presParOf" srcId="{75348BB3-FA21-4C8C-A50B-2642E50D0F75}" destId="{D4735498-523E-4F2C-82EF-540B631B4656}" srcOrd="2" destOrd="0" presId="urn:microsoft.com/office/officeart/2008/layout/HorizontalMultiLevelHierarchy"/>
    <dgm:cxn modelId="{A25F2EF0-6957-FB4C-8187-EBEEAAC0FA0D}" type="presParOf" srcId="{D4735498-523E-4F2C-82EF-540B631B4656}" destId="{BBFED015-4867-4C26-8AD3-3A2360768AC6}" srcOrd="0" destOrd="0" presId="urn:microsoft.com/office/officeart/2008/layout/HorizontalMultiLevelHierarchy"/>
    <dgm:cxn modelId="{B88266EA-9C5B-1A45-A02A-0122797EEA67}" type="presParOf" srcId="{75348BB3-FA21-4C8C-A50B-2642E50D0F75}" destId="{0684B014-6E76-48C6-A3BE-12D9BE102845}" srcOrd="3" destOrd="0" presId="urn:microsoft.com/office/officeart/2008/layout/HorizontalMultiLevelHierarchy"/>
    <dgm:cxn modelId="{43F7DD3A-B758-8141-AF5A-4DBBB59923D1}" type="presParOf" srcId="{0684B014-6E76-48C6-A3BE-12D9BE102845}" destId="{A7E366A9-517C-4FFF-A9AC-16AB7D7C7F35}" srcOrd="0" destOrd="0" presId="urn:microsoft.com/office/officeart/2008/layout/HorizontalMultiLevelHierarchy"/>
    <dgm:cxn modelId="{7A373708-5991-8F4B-B275-AFDDD0FA6502}" type="presParOf" srcId="{0684B014-6E76-48C6-A3BE-12D9BE102845}" destId="{A31029DD-FA2F-41FC-B85C-A3DD6171A977}" srcOrd="1" destOrd="0" presId="urn:microsoft.com/office/officeart/2008/layout/HorizontalMultiLevelHierarchy"/>
    <dgm:cxn modelId="{90EAC19C-91BF-0947-A705-40CB36B92242}" type="presParOf" srcId="{A31029DD-FA2F-41FC-B85C-A3DD6171A977}" destId="{478522E5-3315-463F-A46C-0E3CD007B966}" srcOrd="0" destOrd="0" presId="urn:microsoft.com/office/officeart/2008/layout/HorizontalMultiLevelHierarchy"/>
    <dgm:cxn modelId="{AB2CD130-C87F-7C4C-AC2F-54FE0878E6CF}" type="presParOf" srcId="{478522E5-3315-463F-A46C-0E3CD007B966}" destId="{1A86CEF8-26FA-40AC-9333-D1C1F5BC4065}" srcOrd="0" destOrd="0" presId="urn:microsoft.com/office/officeart/2008/layout/HorizontalMultiLevelHierarchy"/>
    <dgm:cxn modelId="{44792649-B839-5045-B99E-86686DD052CC}" type="presParOf" srcId="{A31029DD-FA2F-41FC-B85C-A3DD6171A977}" destId="{DE90D5CD-E30C-4D9C-9434-512784D20A3D}" srcOrd="1" destOrd="0" presId="urn:microsoft.com/office/officeart/2008/layout/HorizontalMultiLevelHierarchy"/>
    <dgm:cxn modelId="{4397B441-AF10-9842-84F0-1336973C635C}" type="presParOf" srcId="{DE90D5CD-E30C-4D9C-9434-512784D20A3D}" destId="{423562C1-05B0-4091-8E7B-604AFD683DC6}" srcOrd="0" destOrd="0" presId="urn:microsoft.com/office/officeart/2008/layout/HorizontalMultiLevelHierarchy"/>
    <dgm:cxn modelId="{DD26E958-5C96-6F4A-B644-C2D87323A6B4}" type="presParOf" srcId="{DE90D5CD-E30C-4D9C-9434-512784D20A3D}" destId="{E9A7E95D-F44D-4DA7-963E-8A176A78DF35}" srcOrd="1" destOrd="0" presId="urn:microsoft.com/office/officeart/2008/layout/HorizontalMultiLevelHierarchy"/>
    <dgm:cxn modelId="{CE2E70C9-8528-2E47-B08B-B76B78890A81}" type="presParOf" srcId="{E9A7E95D-F44D-4DA7-963E-8A176A78DF35}" destId="{1F493016-BDB8-4125-B4D0-5188F8928C0B}" srcOrd="0" destOrd="0" presId="urn:microsoft.com/office/officeart/2008/layout/HorizontalMultiLevelHierarchy"/>
    <dgm:cxn modelId="{BDDAB4E5-952F-1E45-9679-20F8BB988B7F}" type="presParOf" srcId="{1F493016-BDB8-4125-B4D0-5188F8928C0B}" destId="{42EC9AF0-8905-4FEC-8FF4-142F72AED2F3}" srcOrd="0" destOrd="0" presId="urn:microsoft.com/office/officeart/2008/layout/HorizontalMultiLevelHierarchy"/>
    <dgm:cxn modelId="{25694E10-6B41-BB4A-87F9-1BFB24E53F93}" type="presParOf" srcId="{E9A7E95D-F44D-4DA7-963E-8A176A78DF35}" destId="{19914FFC-F84B-4473-BF2E-5B7803674049}" srcOrd="1" destOrd="0" presId="urn:microsoft.com/office/officeart/2008/layout/HorizontalMultiLevelHierarchy"/>
    <dgm:cxn modelId="{FA8B377D-6663-0347-ACE4-8CEB93ECC780}" type="presParOf" srcId="{19914FFC-F84B-4473-BF2E-5B7803674049}" destId="{8449FBA3-2B61-461A-ACAF-AF11825E2395}" srcOrd="0" destOrd="0" presId="urn:microsoft.com/office/officeart/2008/layout/HorizontalMultiLevelHierarchy"/>
    <dgm:cxn modelId="{D2121CCB-C5CB-0549-93F5-023214F56F04}" type="presParOf" srcId="{19914FFC-F84B-4473-BF2E-5B7803674049}" destId="{A61210FF-1F70-4157-B5C4-99384382F22F}" srcOrd="1" destOrd="0" presId="urn:microsoft.com/office/officeart/2008/layout/HorizontalMultiLevelHierarchy"/>
    <dgm:cxn modelId="{1552FCB5-A30E-3C45-B5B2-31AFDBBCAC80}" type="presParOf" srcId="{E9A7E95D-F44D-4DA7-963E-8A176A78DF35}" destId="{34ECFB80-84F0-4BAB-AADE-422606C8210F}" srcOrd="2" destOrd="0" presId="urn:microsoft.com/office/officeart/2008/layout/HorizontalMultiLevelHierarchy"/>
    <dgm:cxn modelId="{2D3381A3-CF96-6842-BBF7-83432614E074}" type="presParOf" srcId="{34ECFB80-84F0-4BAB-AADE-422606C8210F}" destId="{558D2445-CDD3-4294-9AFD-7E6CD2E6B8AE}" srcOrd="0" destOrd="0" presId="urn:microsoft.com/office/officeart/2008/layout/HorizontalMultiLevelHierarchy"/>
    <dgm:cxn modelId="{A59637AB-F7F1-7E4F-9671-4A741312EE4D}" type="presParOf" srcId="{E9A7E95D-F44D-4DA7-963E-8A176A78DF35}" destId="{6AC8A558-C056-4C13-9DFD-404D5714F472}" srcOrd="3" destOrd="0" presId="urn:microsoft.com/office/officeart/2008/layout/HorizontalMultiLevelHierarchy"/>
    <dgm:cxn modelId="{F6412B74-AD00-644D-A672-7010625E384D}" type="presParOf" srcId="{6AC8A558-C056-4C13-9DFD-404D5714F472}" destId="{C7E194AF-89B4-41C9-B911-0FED44FC2946}" srcOrd="0" destOrd="0" presId="urn:microsoft.com/office/officeart/2008/layout/HorizontalMultiLevelHierarchy"/>
    <dgm:cxn modelId="{2E351FB8-2177-7F49-9397-CA2191A84854}" type="presParOf" srcId="{6AC8A558-C056-4C13-9DFD-404D5714F472}" destId="{CEF646F7-7E22-4CA5-875E-698E8E402466}" srcOrd="1" destOrd="0" presId="urn:microsoft.com/office/officeart/2008/layout/HorizontalMultiLevelHierarchy"/>
    <dgm:cxn modelId="{D6EA93B0-E9C9-9E4D-BE0C-299CAEE0F699}" type="presParOf" srcId="{E9A7E95D-F44D-4DA7-963E-8A176A78DF35}" destId="{3566278B-4E75-4013-A2A2-B70CC7CD1225}" srcOrd="4" destOrd="0" presId="urn:microsoft.com/office/officeart/2008/layout/HorizontalMultiLevelHierarchy"/>
    <dgm:cxn modelId="{DD8002A3-51C6-1344-B791-8991CD4C6EA7}" type="presParOf" srcId="{3566278B-4E75-4013-A2A2-B70CC7CD1225}" destId="{044EB0B3-9B3E-4F72-87C3-D0EE3E15CC25}" srcOrd="0" destOrd="0" presId="urn:microsoft.com/office/officeart/2008/layout/HorizontalMultiLevelHierarchy"/>
    <dgm:cxn modelId="{5EC258B2-D9EF-0740-929E-E8AC3832268D}" type="presParOf" srcId="{E9A7E95D-F44D-4DA7-963E-8A176A78DF35}" destId="{404BA3F7-1774-4175-B053-ABECDA2C8B56}" srcOrd="5" destOrd="0" presId="urn:microsoft.com/office/officeart/2008/layout/HorizontalMultiLevelHierarchy"/>
    <dgm:cxn modelId="{0EFB32DC-BE59-424C-9C46-CDC41F119E37}" type="presParOf" srcId="{404BA3F7-1774-4175-B053-ABECDA2C8B56}" destId="{24D6C41E-B198-40BD-BACB-7EB77B046358}" srcOrd="0" destOrd="0" presId="urn:microsoft.com/office/officeart/2008/layout/HorizontalMultiLevelHierarchy"/>
    <dgm:cxn modelId="{6AF4F02F-997F-324E-BC37-A3C9020BF86D}" type="presParOf" srcId="{404BA3F7-1774-4175-B053-ABECDA2C8B56}" destId="{627C4DE9-8ABD-49B5-8496-91DB6598A9AC}" srcOrd="1" destOrd="0" presId="urn:microsoft.com/office/officeart/2008/layout/HorizontalMultiLevelHierarchy"/>
    <dgm:cxn modelId="{9A55A1F9-8C59-F749-99B7-D609A846AC95}" type="presParOf" srcId="{75348BB3-FA21-4C8C-A50B-2642E50D0F75}" destId="{1783FA3E-6C69-43F3-BB08-CD237B2B12DD}" srcOrd="4" destOrd="0" presId="urn:microsoft.com/office/officeart/2008/layout/HorizontalMultiLevelHierarchy"/>
    <dgm:cxn modelId="{FE782B77-092A-BE4C-B128-A605B7BB7E45}" type="presParOf" srcId="{1783FA3E-6C69-43F3-BB08-CD237B2B12DD}" destId="{7181A292-F74D-4470-813E-DBA1EE0BA7D8}" srcOrd="0" destOrd="0" presId="urn:microsoft.com/office/officeart/2008/layout/HorizontalMultiLevelHierarchy"/>
    <dgm:cxn modelId="{7A8E7CFF-579F-BB48-9CF8-108C63D01DCE}" type="presParOf" srcId="{75348BB3-FA21-4C8C-A50B-2642E50D0F75}" destId="{88B15090-6DF0-45F9-AD43-01E1945C99BB}" srcOrd="5" destOrd="0" presId="urn:microsoft.com/office/officeart/2008/layout/HorizontalMultiLevelHierarchy"/>
    <dgm:cxn modelId="{C4D12A18-3D94-2140-A744-F20229CE4019}" type="presParOf" srcId="{88B15090-6DF0-45F9-AD43-01E1945C99BB}" destId="{D930317D-8F6D-4716-B10E-785321B10449}" srcOrd="0" destOrd="0" presId="urn:microsoft.com/office/officeart/2008/layout/HorizontalMultiLevelHierarchy"/>
    <dgm:cxn modelId="{AD0EE494-7BAD-0449-B6B0-667FD0114D9D}" type="presParOf" srcId="{88B15090-6DF0-45F9-AD43-01E1945C99BB}" destId="{1A228A3C-9A26-427F-8556-C10B429B18DB}" srcOrd="1" destOrd="0" presId="urn:microsoft.com/office/officeart/2008/layout/HorizontalMultiLevelHierarchy"/>
    <dgm:cxn modelId="{3E683C96-34A9-4848-A743-3518C26DCCC4}" type="presParOf" srcId="{1A228A3C-9A26-427F-8556-C10B429B18DB}" destId="{A75E2359-2B62-4E48-B011-1E88C3F1DEDA}" srcOrd="0" destOrd="0" presId="urn:microsoft.com/office/officeart/2008/layout/HorizontalMultiLevelHierarchy"/>
    <dgm:cxn modelId="{6111B5BC-1C07-7A4F-A7B5-2E5722346568}" type="presParOf" srcId="{A75E2359-2B62-4E48-B011-1E88C3F1DEDA}" destId="{D933D4EB-D9F7-4605-A180-6DA6387306AE}" srcOrd="0" destOrd="0" presId="urn:microsoft.com/office/officeart/2008/layout/HorizontalMultiLevelHierarchy"/>
    <dgm:cxn modelId="{ADD0A566-3C2A-B04C-B845-E424AFD1FEF6}" type="presParOf" srcId="{1A228A3C-9A26-427F-8556-C10B429B18DB}" destId="{86A940DD-3F1D-4BEA-B9ED-9DDF54550111}" srcOrd="1" destOrd="0" presId="urn:microsoft.com/office/officeart/2008/layout/HorizontalMultiLevelHierarchy"/>
    <dgm:cxn modelId="{02BE9368-3348-AB45-B7D0-4E10A5D2E242}" type="presParOf" srcId="{86A940DD-3F1D-4BEA-B9ED-9DDF54550111}" destId="{CDB52EEC-B786-43A6-B25A-1187E3D520BA}" srcOrd="0" destOrd="0" presId="urn:microsoft.com/office/officeart/2008/layout/HorizontalMultiLevelHierarchy"/>
    <dgm:cxn modelId="{732CFDF0-22D6-C64B-8C12-72F19FC178CD}" type="presParOf" srcId="{86A940DD-3F1D-4BEA-B9ED-9DDF54550111}" destId="{3A8C62D2-0483-4CA7-A7B3-1D6E5B89CA50}" srcOrd="1" destOrd="0" presId="urn:microsoft.com/office/officeart/2008/layout/HorizontalMultiLevelHierarchy"/>
    <dgm:cxn modelId="{A46BB2BA-DFBB-6641-A791-A6C059E32323}" type="presParOf" srcId="{1A228A3C-9A26-427F-8556-C10B429B18DB}" destId="{9BB3770F-F4E4-48D8-ACF7-4BF042CFF752}" srcOrd="2" destOrd="0" presId="urn:microsoft.com/office/officeart/2008/layout/HorizontalMultiLevelHierarchy"/>
    <dgm:cxn modelId="{742F68CD-CC45-914E-90F6-70A093A71BCC}" type="presParOf" srcId="{9BB3770F-F4E4-48D8-ACF7-4BF042CFF752}" destId="{E7B65815-EC36-49D9-B439-CF12D4101727}" srcOrd="0" destOrd="0" presId="urn:microsoft.com/office/officeart/2008/layout/HorizontalMultiLevelHierarchy"/>
    <dgm:cxn modelId="{DA5B9BD6-904C-3E40-910F-E400F6C7363A}" type="presParOf" srcId="{1A228A3C-9A26-427F-8556-C10B429B18DB}" destId="{A350C270-0202-4548-A2FE-09CEFBD15DA6}" srcOrd="3" destOrd="0" presId="urn:microsoft.com/office/officeart/2008/layout/HorizontalMultiLevelHierarchy"/>
    <dgm:cxn modelId="{367900B1-AC8A-E94D-9B89-D014C4F37127}" type="presParOf" srcId="{A350C270-0202-4548-A2FE-09CEFBD15DA6}" destId="{9350C066-B56A-4A36-926C-3EFA2048CC40}" srcOrd="0" destOrd="0" presId="urn:microsoft.com/office/officeart/2008/layout/HorizontalMultiLevelHierarchy"/>
    <dgm:cxn modelId="{0E3A791F-25BE-454F-AD00-7C21937AC554}" type="presParOf" srcId="{A350C270-0202-4548-A2FE-09CEFBD15DA6}" destId="{508ECB5A-9075-4FE6-BDFA-37C1A6C84707}"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BFDF98-9165-42F7-AEEB-53A5AB9317C8}">
      <dsp:nvSpPr>
        <dsp:cNvPr id="0" name=""/>
        <dsp:cNvSpPr/>
      </dsp:nvSpPr>
      <dsp:spPr>
        <a:xfrm>
          <a:off x="3449" y="917222"/>
          <a:ext cx="1508071" cy="1837962"/>
        </a:xfrm>
        <a:prstGeom prst="roundRect">
          <a:avLst>
            <a:gd name="adj" fmla="val 10000"/>
          </a:avLst>
        </a:prstGeom>
        <a:blipFill rotWithShape="0">
          <a:blip xmlns:r="http://schemas.openxmlformats.org/officeDocument/2006/relationships" r:embed="rId1">
            <a:duotone>
              <a:schemeClr val="accent1">
                <a:shade val="50000"/>
                <a:hueOff val="0"/>
                <a:satOff val="0"/>
                <a:lumOff val="0"/>
                <a:alphaOff val="0"/>
                <a:tint val="30000"/>
                <a:satMod val="300000"/>
              </a:schemeClr>
              <a:schemeClr val="accent1">
                <a:shade val="50000"/>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smtClean="0">
              <a:latin typeface="Calibri" pitchFamily="34" charset="0"/>
              <a:cs typeface="Calibri" pitchFamily="34" charset="0"/>
            </a:rPr>
            <a:t>İdari Hizmetlerde</a:t>
          </a:r>
        </a:p>
        <a:p>
          <a:pPr lvl="0" algn="ctr" defTabSz="800100">
            <a:lnSpc>
              <a:spcPct val="90000"/>
            </a:lnSpc>
            <a:spcBef>
              <a:spcPct val="0"/>
            </a:spcBef>
            <a:spcAft>
              <a:spcPct val="35000"/>
            </a:spcAft>
          </a:pPr>
          <a:r>
            <a:rPr lang="tr-TR" sz="1800" kern="1200" dirty="0" smtClean="0">
              <a:latin typeface="Calibri" pitchFamily="34" charset="0"/>
              <a:cs typeface="Calibri" pitchFamily="34" charset="0"/>
            </a:rPr>
            <a:t>Kullanılmak Üzere Her Okula Bir Bilgisayar</a:t>
          </a:r>
        </a:p>
      </dsp:txBody>
      <dsp:txXfrm>
        <a:off x="47619" y="961392"/>
        <a:ext cx="1419731" cy="1749622"/>
      </dsp:txXfrm>
    </dsp:sp>
    <dsp:sp modelId="{61895547-F9FC-46C6-B547-BF039E340789}">
      <dsp:nvSpPr>
        <dsp:cNvPr id="0" name=""/>
        <dsp:cNvSpPr/>
      </dsp:nvSpPr>
      <dsp:spPr>
        <a:xfrm>
          <a:off x="1662328" y="1649203"/>
          <a:ext cx="319711" cy="374001"/>
        </a:xfrm>
        <a:prstGeom prst="rightArrow">
          <a:avLst>
            <a:gd name="adj1" fmla="val 60000"/>
            <a:gd name="adj2" fmla="val 50000"/>
          </a:avLst>
        </a:prstGeom>
        <a:blipFill rotWithShape="0">
          <a:blip xmlns:r="http://schemas.openxmlformats.org/officeDocument/2006/relationships" r:embed="rId1">
            <a:duotone>
              <a:schemeClr val="accent1">
                <a:shade val="90000"/>
                <a:hueOff val="0"/>
                <a:satOff val="0"/>
                <a:lumOff val="0"/>
                <a:alphaOff val="0"/>
                <a:tint val="30000"/>
                <a:satMod val="300000"/>
              </a:schemeClr>
              <a:schemeClr val="accent1">
                <a:shade val="90000"/>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tr-TR" sz="1400" kern="1200">
            <a:latin typeface="Calibri" pitchFamily="34" charset="0"/>
            <a:cs typeface="Calibri" pitchFamily="34" charset="0"/>
          </a:endParaRPr>
        </a:p>
      </dsp:txBody>
      <dsp:txXfrm>
        <a:off x="1662328" y="1724003"/>
        <a:ext cx="223798" cy="224401"/>
      </dsp:txXfrm>
    </dsp:sp>
    <dsp:sp modelId="{21DBB312-32CB-4008-B26B-345918A340B4}">
      <dsp:nvSpPr>
        <dsp:cNvPr id="0" name=""/>
        <dsp:cNvSpPr/>
      </dsp:nvSpPr>
      <dsp:spPr>
        <a:xfrm>
          <a:off x="2114749" y="917222"/>
          <a:ext cx="1508071" cy="1837962"/>
        </a:xfrm>
        <a:prstGeom prst="roundRect">
          <a:avLst>
            <a:gd name="adj" fmla="val 10000"/>
          </a:avLst>
        </a:prstGeom>
        <a:blipFill rotWithShape="0">
          <a:blip xmlns:r="http://schemas.openxmlformats.org/officeDocument/2006/relationships" r:embed="rId1">
            <a:duotone>
              <a:schemeClr val="accent1">
                <a:shade val="50000"/>
                <a:hueOff val="173080"/>
                <a:satOff val="-12641"/>
                <a:lumOff val="22987"/>
                <a:alphaOff val="0"/>
                <a:tint val="30000"/>
                <a:satMod val="300000"/>
              </a:schemeClr>
              <a:schemeClr val="accent1">
                <a:shade val="50000"/>
                <a:hueOff val="173080"/>
                <a:satOff val="-12641"/>
                <a:lumOff val="22987"/>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smtClean="0">
              <a:latin typeface="Calibri" pitchFamily="34" charset="0"/>
              <a:cs typeface="Calibri" pitchFamily="34" charset="0"/>
            </a:rPr>
            <a:t>Her Okula Bir Bilgisayar Laboratuvarı</a:t>
          </a:r>
        </a:p>
      </dsp:txBody>
      <dsp:txXfrm>
        <a:off x="2158919" y="961392"/>
        <a:ext cx="1419731" cy="1749622"/>
      </dsp:txXfrm>
    </dsp:sp>
    <dsp:sp modelId="{EED0D524-1D12-4AEB-B69B-465B80AEF105}">
      <dsp:nvSpPr>
        <dsp:cNvPr id="0" name=""/>
        <dsp:cNvSpPr/>
      </dsp:nvSpPr>
      <dsp:spPr>
        <a:xfrm>
          <a:off x="3773628" y="1649203"/>
          <a:ext cx="319711" cy="374001"/>
        </a:xfrm>
        <a:prstGeom prst="rightArrow">
          <a:avLst>
            <a:gd name="adj1" fmla="val 60000"/>
            <a:gd name="adj2" fmla="val 50000"/>
          </a:avLst>
        </a:prstGeom>
        <a:blipFill rotWithShape="0">
          <a:blip xmlns:r="http://schemas.openxmlformats.org/officeDocument/2006/relationships" r:embed="rId1">
            <a:duotone>
              <a:schemeClr val="accent1">
                <a:shade val="90000"/>
                <a:hueOff val="240092"/>
                <a:satOff val="-15804"/>
                <a:lumOff val="24973"/>
                <a:alphaOff val="0"/>
                <a:tint val="30000"/>
                <a:satMod val="300000"/>
              </a:schemeClr>
              <a:schemeClr val="accent1">
                <a:shade val="90000"/>
                <a:hueOff val="240092"/>
                <a:satOff val="-15804"/>
                <a:lumOff val="24973"/>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tr-TR" sz="1400" kern="1200">
            <a:latin typeface="Calibri" pitchFamily="34" charset="0"/>
            <a:cs typeface="Calibri" pitchFamily="34" charset="0"/>
          </a:endParaRPr>
        </a:p>
      </dsp:txBody>
      <dsp:txXfrm>
        <a:off x="3773628" y="1724003"/>
        <a:ext cx="223798" cy="224401"/>
      </dsp:txXfrm>
    </dsp:sp>
    <dsp:sp modelId="{648408AF-6A2C-4B0F-8FBD-C117298032FF}">
      <dsp:nvSpPr>
        <dsp:cNvPr id="0" name=""/>
        <dsp:cNvSpPr/>
      </dsp:nvSpPr>
      <dsp:spPr>
        <a:xfrm>
          <a:off x="4226050" y="917222"/>
          <a:ext cx="1508071" cy="1837962"/>
        </a:xfrm>
        <a:prstGeom prst="roundRect">
          <a:avLst>
            <a:gd name="adj" fmla="val 10000"/>
          </a:avLst>
        </a:prstGeom>
        <a:blipFill rotWithShape="0">
          <a:blip xmlns:r="http://schemas.openxmlformats.org/officeDocument/2006/relationships" r:embed="rId1">
            <a:duotone>
              <a:schemeClr val="accent1">
                <a:shade val="50000"/>
                <a:hueOff val="346161"/>
                <a:satOff val="-25283"/>
                <a:lumOff val="45974"/>
                <a:alphaOff val="0"/>
                <a:tint val="30000"/>
                <a:satMod val="300000"/>
              </a:schemeClr>
              <a:schemeClr val="accent1">
                <a:shade val="50000"/>
                <a:hueOff val="346161"/>
                <a:satOff val="-25283"/>
                <a:lumOff val="45974"/>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smtClean="0">
              <a:latin typeface="Calibri" pitchFamily="34" charset="0"/>
              <a:cs typeface="Calibri" pitchFamily="34" charset="0"/>
            </a:rPr>
            <a:t>Sınıf İçinde BT Kullanımı</a:t>
          </a:r>
        </a:p>
      </dsp:txBody>
      <dsp:txXfrm>
        <a:off x="4270220" y="961392"/>
        <a:ext cx="1419731" cy="1749622"/>
      </dsp:txXfrm>
    </dsp:sp>
    <dsp:sp modelId="{E1B398CC-FB92-4AA2-9FCE-FB0FBB76E01E}">
      <dsp:nvSpPr>
        <dsp:cNvPr id="0" name=""/>
        <dsp:cNvSpPr/>
      </dsp:nvSpPr>
      <dsp:spPr>
        <a:xfrm>
          <a:off x="5884929" y="1649203"/>
          <a:ext cx="319711" cy="374001"/>
        </a:xfrm>
        <a:prstGeom prst="rightArrow">
          <a:avLst>
            <a:gd name="adj1" fmla="val 60000"/>
            <a:gd name="adj2" fmla="val 50000"/>
          </a:avLst>
        </a:prstGeom>
        <a:blipFill rotWithShape="0">
          <a:blip xmlns:r="http://schemas.openxmlformats.org/officeDocument/2006/relationships" r:embed="rId1">
            <a:duotone>
              <a:schemeClr val="accent1">
                <a:shade val="90000"/>
                <a:hueOff val="240092"/>
                <a:satOff val="-15804"/>
                <a:lumOff val="24973"/>
                <a:alphaOff val="0"/>
                <a:tint val="30000"/>
                <a:satMod val="300000"/>
              </a:schemeClr>
              <a:schemeClr val="accent1">
                <a:shade val="90000"/>
                <a:hueOff val="240092"/>
                <a:satOff val="-15804"/>
                <a:lumOff val="24973"/>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tr-TR" sz="1400" kern="1200">
            <a:latin typeface="Calibri" pitchFamily="34" charset="0"/>
            <a:cs typeface="Calibri" pitchFamily="34" charset="0"/>
          </a:endParaRPr>
        </a:p>
      </dsp:txBody>
      <dsp:txXfrm>
        <a:off x="5884929" y="1724003"/>
        <a:ext cx="223798" cy="224401"/>
      </dsp:txXfrm>
    </dsp:sp>
    <dsp:sp modelId="{C5985FC3-8DE5-46C9-8CE6-61DFAD420D53}">
      <dsp:nvSpPr>
        <dsp:cNvPr id="0" name=""/>
        <dsp:cNvSpPr/>
      </dsp:nvSpPr>
      <dsp:spPr>
        <a:xfrm>
          <a:off x="6337350" y="917222"/>
          <a:ext cx="1508071" cy="1837962"/>
        </a:xfrm>
        <a:prstGeom prst="roundRect">
          <a:avLst>
            <a:gd name="adj" fmla="val 10000"/>
          </a:avLst>
        </a:prstGeom>
        <a:blipFill rotWithShape="0">
          <a:blip xmlns:r="http://schemas.openxmlformats.org/officeDocument/2006/relationships" r:embed="rId1">
            <a:duotone>
              <a:schemeClr val="accent1">
                <a:shade val="50000"/>
                <a:hueOff val="173080"/>
                <a:satOff val="-12641"/>
                <a:lumOff val="22987"/>
                <a:alphaOff val="0"/>
                <a:tint val="30000"/>
                <a:satMod val="300000"/>
              </a:schemeClr>
              <a:schemeClr val="accent1">
                <a:shade val="50000"/>
                <a:hueOff val="173080"/>
                <a:satOff val="-12641"/>
                <a:lumOff val="22987"/>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tr-TR" sz="1800" kern="1200" dirty="0" smtClean="0">
              <a:latin typeface="Calibri" pitchFamily="34" charset="0"/>
              <a:cs typeface="Calibri" pitchFamily="34" charset="0"/>
            </a:rPr>
            <a:t>Her Öğrenciye </a:t>
          </a:r>
        </a:p>
        <a:p>
          <a:pPr lvl="0" algn="ctr" defTabSz="800100">
            <a:lnSpc>
              <a:spcPct val="90000"/>
            </a:lnSpc>
            <a:spcBef>
              <a:spcPct val="0"/>
            </a:spcBef>
            <a:spcAft>
              <a:spcPct val="35000"/>
            </a:spcAft>
          </a:pPr>
          <a:r>
            <a:rPr lang="tr-TR" sz="1800" kern="1200" dirty="0" smtClean="0">
              <a:latin typeface="Calibri" pitchFamily="34" charset="0"/>
              <a:cs typeface="Calibri" pitchFamily="34" charset="0"/>
            </a:rPr>
            <a:t>E-Kitap (Tablet Bilgisayar)</a:t>
          </a:r>
        </a:p>
      </dsp:txBody>
      <dsp:txXfrm>
        <a:off x="6381520" y="961392"/>
        <a:ext cx="1419731" cy="174962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80758B-02DF-4D48-955B-0B72616A3B7D}">
      <dsp:nvSpPr>
        <dsp:cNvPr id="0" name=""/>
        <dsp:cNvSpPr/>
      </dsp:nvSpPr>
      <dsp:spPr>
        <a:xfrm>
          <a:off x="0" y="326055"/>
          <a:ext cx="378344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F76AC4B-399A-4EB3-A68A-05020A7C7D98}">
      <dsp:nvSpPr>
        <dsp:cNvPr id="0" name=""/>
        <dsp:cNvSpPr/>
      </dsp:nvSpPr>
      <dsp:spPr>
        <a:xfrm>
          <a:off x="226825" y="119415"/>
          <a:ext cx="3175552" cy="413280"/>
        </a:xfrm>
        <a:prstGeom prst="roundRec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028" tIns="0" rIns="120028" bIns="0" numCol="1" spcCol="1270" anchor="ctr" anchorCtr="0">
          <a:noAutofit/>
        </a:bodyPr>
        <a:lstStyle/>
        <a:p>
          <a:pPr lvl="0" algn="l" defTabSz="533400">
            <a:lnSpc>
              <a:spcPct val="90000"/>
            </a:lnSpc>
            <a:spcBef>
              <a:spcPct val="0"/>
            </a:spcBef>
            <a:spcAft>
              <a:spcPct val="35000"/>
            </a:spcAft>
          </a:pPr>
          <a:r>
            <a:rPr lang="tr-TR" sz="1200" b="1" kern="1200" dirty="0" smtClean="0">
              <a:effectLst/>
              <a:latin typeface="Calibri" pitchFamily="34" charset="0"/>
              <a:cs typeface="Calibri" pitchFamily="34" charset="0"/>
            </a:rPr>
            <a:t>DİGİ-PROTEİN ve DİGİ-ENGLİSH</a:t>
          </a:r>
          <a:endParaRPr lang="en-US" sz="1200" kern="1200" dirty="0"/>
        </a:p>
      </dsp:txBody>
      <dsp:txXfrm>
        <a:off x="247000" y="139590"/>
        <a:ext cx="3135202" cy="372930"/>
      </dsp:txXfrm>
    </dsp:sp>
    <dsp:sp modelId="{9623EB60-C81C-4300-BE75-B8E637B2E18F}">
      <dsp:nvSpPr>
        <dsp:cNvPr id="0" name=""/>
        <dsp:cNvSpPr/>
      </dsp:nvSpPr>
      <dsp:spPr>
        <a:xfrm>
          <a:off x="0" y="961096"/>
          <a:ext cx="378344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258F669-2F03-40F9-8D51-EA4966C76B52}">
      <dsp:nvSpPr>
        <dsp:cNvPr id="0" name=""/>
        <dsp:cNvSpPr/>
      </dsp:nvSpPr>
      <dsp:spPr>
        <a:xfrm>
          <a:off x="226825" y="754456"/>
          <a:ext cx="3175552" cy="413280"/>
        </a:xfrm>
        <a:prstGeom prst="roundRec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028" tIns="0" rIns="120028" bIns="0" numCol="1" spcCol="1270" anchor="ctr" anchorCtr="0">
          <a:noAutofit/>
        </a:bodyPr>
        <a:lstStyle/>
        <a:p>
          <a:pPr lvl="0" algn="l" defTabSz="533400">
            <a:lnSpc>
              <a:spcPct val="90000"/>
            </a:lnSpc>
            <a:spcBef>
              <a:spcPct val="0"/>
            </a:spcBef>
            <a:spcAft>
              <a:spcPct val="35000"/>
            </a:spcAft>
          </a:pPr>
          <a:r>
            <a:rPr lang="tr-TR" sz="1200" b="1" kern="1200" dirty="0" smtClean="0">
              <a:effectLst/>
              <a:latin typeface="Calibri" pitchFamily="34" charset="0"/>
              <a:cs typeface="Calibri" pitchFamily="34" charset="0"/>
            </a:rPr>
            <a:t>DISCOVERY ilköğretim ve Ortaöğretim Sistemleri</a:t>
          </a:r>
          <a:endParaRPr lang="en-US" sz="1200" kern="1200" dirty="0"/>
        </a:p>
      </dsp:txBody>
      <dsp:txXfrm>
        <a:off x="247000" y="774631"/>
        <a:ext cx="3135202" cy="372930"/>
      </dsp:txXfrm>
    </dsp:sp>
    <dsp:sp modelId="{F56CAC55-7F1C-449F-B57E-0B2490D7C3C2}">
      <dsp:nvSpPr>
        <dsp:cNvPr id="0" name=""/>
        <dsp:cNvSpPr/>
      </dsp:nvSpPr>
      <dsp:spPr>
        <a:xfrm>
          <a:off x="0" y="1596136"/>
          <a:ext cx="378344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AE6E3CB-725C-448D-9443-5BB6C12437D7}">
      <dsp:nvSpPr>
        <dsp:cNvPr id="0" name=""/>
        <dsp:cNvSpPr/>
      </dsp:nvSpPr>
      <dsp:spPr>
        <a:xfrm>
          <a:off x="226825" y="1389496"/>
          <a:ext cx="3175552" cy="413280"/>
        </a:xfrm>
        <a:prstGeom prst="roundRec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028" tIns="0" rIns="120028" bIns="0" numCol="1" spcCol="1270" anchor="ctr" anchorCtr="0">
          <a:noAutofit/>
        </a:bodyPr>
        <a:lstStyle/>
        <a:p>
          <a:pPr lvl="0" algn="l" defTabSz="533400">
            <a:lnSpc>
              <a:spcPct val="90000"/>
            </a:lnSpc>
            <a:spcBef>
              <a:spcPct val="0"/>
            </a:spcBef>
            <a:spcAft>
              <a:spcPct val="35000"/>
            </a:spcAft>
          </a:pPr>
          <a:r>
            <a:rPr lang="tr-TR" sz="1200" b="1" kern="1200" dirty="0" smtClean="0">
              <a:effectLst/>
              <a:latin typeface="Calibri" pitchFamily="34" charset="0"/>
              <a:cs typeface="Calibri" pitchFamily="34" charset="0"/>
            </a:rPr>
            <a:t>ÇİZGİ-TAGEM</a:t>
          </a:r>
          <a:endParaRPr lang="en-US" sz="1200" kern="1200" dirty="0"/>
        </a:p>
      </dsp:txBody>
      <dsp:txXfrm>
        <a:off x="247000" y="1409671"/>
        <a:ext cx="3135202" cy="372930"/>
      </dsp:txXfrm>
    </dsp:sp>
    <dsp:sp modelId="{2D48704F-221C-45E5-9FCE-F95FD9821B41}">
      <dsp:nvSpPr>
        <dsp:cNvPr id="0" name=""/>
        <dsp:cNvSpPr/>
      </dsp:nvSpPr>
      <dsp:spPr>
        <a:xfrm>
          <a:off x="0" y="2231176"/>
          <a:ext cx="378344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935FB94-6EEF-4794-B515-00A86D8958BF}">
      <dsp:nvSpPr>
        <dsp:cNvPr id="0" name=""/>
        <dsp:cNvSpPr/>
      </dsp:nvSpPr>
      <dsp:spPr>
        <a:xfrm>
          <a:off x="226825" y="2024536"/>
          <a:ext cx="3175552" cy="413280"/>
        </a:xfrm>
        <a:prstGeom prst="roundRec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028" tIns="0" rIns="120028" bIns="0" numCol="1" spcCol="1270" anchor="ctr" anchorCtr="0">
          <a:noAutofit/>
        </a:bodyPr>
        <a:lstStyle/>
        <a:p>
          <a:pPr lvl="0" algn="l" defTabSz="533400">
            <a:lnSpc>
              <a:spcPct val="90000"/>
            </a:lnSpc>
            <a:spcBef>
              <a:spcPct val="0"/>
            </a:spcBef>
            <a:spcAft>
              <a:spcPct val="35000"/>
            </a:spcAft>
          </a:pPr>
          <a:r>
            <a:rPr lang="tr-TR" sz="1200" b="1" kern="1200" dirty="0" smtClean="0">
              <a:effectLst/>
              <a:latin typeface="Calibri" pitchFamily="34" charset="0"/>
              <a:cs typeface="Calibri" pitchFamily="34" charset="0"/>
            </a:rPr>
            <a:t>MORPA Çocuk ve MORPA Kampüs</a:t>
          </a:r>
          <a:endParaRPr lang="en-US" sz="1200" kern="1200" dirty="0"/>
        </a:p>
      </dsp:txBody>
      <dsp:txXfrm>
        <a:off x="247000" y="2044711"/>
        <a:ext cx="3135202" cy="372930"/>
      </dsp:txXfrm>
    </dsp:sp>
    <dsp:sp modelId="{7820E9AA-0513-4B93-9CB0-26BAC4CC0874}">
      <dsp:nvSpPr>
        <dsp:cNvPr id="0" name=""/>
        <dsp:cNvSpPr/>
      </dsp:nvSpPr>
      <dsp:spPr>
        <a:xfrm>
          <a:off x="0" y="2866216"/>
          <a:ext cx="378344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422F0C3A-BC75-47D7-A563-6D43E5BB6D7A}">
      <dsp:nvSpPr>
        <dsp:cNvPr id="0" name=""/>
        <dsp:cNvSpPr/>
      </dsp:nvSpPr>
      <dsp:spPr>
        <a:xfrm>
          <a:off x="226825" y="2659575"/>
          <a:ext cx="3175552" cy="413280"/>
        </a:xfrm>
        <a:prstGeom prst="roundRec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028" tIns="0" rIns="120028" bIns="0" numCol="1" spcCol="1270" anchor="ctr" anchorCtr="0">
          <a:noAutofit/>
        </a:bodyPr>
        <a:lstStyle/>
        <a:p>
          <a:pPr lvl="0" algn="l" defTabSz="533400">
            <a:lnSpc>
              <a:spcPct val="90000"/>
            </a:lnSpc>
            <a:spcBef>
              <a:spcPct val="0"/>
            </a:spcBef>
            <a:spcAft>
              <a:spcPct val="35000"/>
            </a:spcAft>
          </a:pPr>
          <a:r>
            <a:rPr lang="tr-TR" sz="1200" b="1" kern="1200" dirty="0" smtClean="0">
              <a:effectLst/>
              <a:latin typeface="Calibri" pitchFamily="34" charset="0"/>
              <a:cs typeface="Calibri" pitchFamily="34" charset="0"/>
            </a:rPr>
            <a:t>OKULİSTİK</a:t>
          </a:r>
          <a:endParaRPr lang="en-US" sz="1200" kern="1200" dirty="0"/>
        </a:p>
      </dsp:txBody>
      <dsp:txXfrm>
        <a:off x="247000" y="2679750"/>
        <a:ext cx="3135202" cy="372930"/>
      </dsp:txXfrm>
    </dsp:sp>
    <dsp:sp modelId="{3ADC83C4-1D8D-4E68-BF51-E55337F147AD}">
      <dsp:nvSpPr>
        <dsp:cNvPr id="0" name=""/>
        <dsp:cNvSpPr/>
      </dsp:nvSpPr>
      <dsp:spPr>
        <a:xfrm>
          <a:off x="0" y="3501256"/>
          <a:ext cx="378344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DABFF528-6C93-4DB1-9995-1C1B0734BA26}">
      <dsp:nvSpPr>
        <dsp:cNvPr id="0" name=""/>
        <dsp:cNvSpPr/>
      </dsp:nvSpPr>
      <dsp:spPr>
        <a:xfrm>
          <a:off x="226825" y="3294616"/>
          <a:ext cx="3175552" cy="413280"/>
        </a:xfrm>
        <a:prstGeom prst="roundRec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028" tIns="0" rIns="120028" bIns="0" numCol="1" spcCol="1270" anchor="ctr" anchorCtr="0">
          <a:noAutofit/>
        </a:bodyPr>
        <a:lstStyle/>
        <a:p>
          <a:pPr lvl="0" algn="l" defTabSz="533400">
            <a:lnSpc>
              <a:spcPct val="90000"/>
            </a:lnSpc>
            <a:spcBef>
              <a:spcPct val="0"/>
            </a:spcBef>
            <a:spcAft>
              <a:spcPct val="35000"/>
            </a:spcAft>
          </a:pPr>
          <a:r>
            <a:rPr lang="tr-TR" sz="1200" b="1" kern="1200" dirty="0" smtClean="0">
              <a:effectLst/>
              <a:latin typeface="Calibri" pitchFamily="34" charset="0"/>
              <a:cs typeface="Calibri" pitchFamily="34" charset="0"/>
            </a:rPr>
            <a:t>TTNET VİTAMİN</a:t>
          </a:r>
          <a:endParaRPr lang="en-US" sz="1200" kern="1200" dirty="0"/>
        </a:p>
      </dsp:txBody>
      <dsp:txXfrm>
        <a:off x="247000" y="3314791"/>
        <a:ext cx="3135202" cy="372930"/>
      </dsp:txXfrm>
    </dsp:sp>
    <dsp:sp modelId="{2F07E352-5789-42DD-892A-247E093EB9CA}">
      <dsp:nvSpPr>
        <dsp:cNvPr id="0" name=""/>
        <dsp:cNvSpPr/>
      </dsp:nvSpPr>
      <dsp:spPr>
        <a:xfrm>
          <a:off x="0" y="4136296"/>
          <a:ext cx="3783444" cy="352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B8EFBACE-A7B9-40D4-BE16-7BEAD2CA2615}">
      <dsp:nvSpPr>
        <dsp:cNvPr id="0" name=""/>
        <dsp:cNvSpPr/>
      </dsp:nvSpPr>
      <dsp:spPr>
        <a:xfrm>
          <a:off x="226825" y="3929656"/>
          <a:ext cx="3175552" cy="413280"/>
        </a:xfrm>
        <a:prstGeom prst="roundRec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0028" tIns="0" rIns="120028" bIns="0" numCol="1" spcCol="1270" anchor="ctr" anchorCtr="0">
          <a:noAutofit/>
        </a:bodyPr>
        <a:lstStyle/>
        <a:p>
          <a:pPr lvl="0" algn="l" defTabSz="533400">
            <a:lnSpc>
              <a:spcPct val="90000"/>
            </a:lnSpc>
            <a:spcBef>
              <a:spcPct val="0"/>
            </a:spcBef>
            <a:spcAft>
              <a:spcPct val="35000"/>
            </a:spcAft>
          </a:pPr>
          <a:r>
            <a:rPr lang="tr-TR" sz="1200" b="1" kern="1200" dirty="0" smtClean="0">
              <a:effectLst/>
              <a:latin typeface="Calibri" pitchFamily="34" charset="0"/>
              <a:cs typeface="Calibri" pitchFamily="34" charset="0"/>
            </a:rPr>
            <a:t>ZAMBAK Yayıncılık</a:t>
          </a:r>
          <a:endParaRPr lang="en-US" sz="1200" kern="1200" dirty="0"/>
        </a:p>
      </dsp:txBody>
      <dsp:txXfrm>
        <a:off x="247000" y="3949831"/>
        <a:ext cx="3135202" cy="37293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06A26D-D1AD-8442-9CD7-C92348BAEAC1}">
      <dsp:nvSpPr>
        <dsp:cNvPr id="0" name=""/>
        <dsp:cNvSpPr/>
      </dsp:nvSpPr>
      <dsp:spPr>
        <a:xfrm>
          <a:off x="0" y="0"/>
          <a:ext cx="8497887" cy="0"/>
        </a:xfrm>
        <a:prstGeom prst="line">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dsp:spPr>
      <dsp:style>
        <a:lnRef idx="1">
          <a:scrgbClr r="0" g="0" b="0"/>
        </a:lnRef>
        <a:fillRef idx="3">
          <a:scrgbClr r="0" g="0" b="0"/>
        </a:fillRef>
        <a:effectRef idx="2">
          <a:scrgbClr r="0" g="0" b="0"/>
        </a:effectRef>
        <a:fontRef idx="minor">
          <a:schemeClr val="lt1"/>
        </a:fontRef>
      </dsp:style>
    </dsp:sp>
    <dsp:sp modelId="{8A91128C-40B4-2742-8978-3E1BB03FAF3B}">
      <dsp:nvSpPr>
        <dsp:cNvPr id="0" name=""/>
        <dsp:cNvSpPr/>
      </dsp:nvSpPr>
      <dsp:spPr>
        <a:xfrm>
          <a:off x="0" y="0"/>
          <a:ext cx="1699577" cy="41039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rtl="0">
            <a:lnSpc>
              <a:spcPct val="90000"/>
            </a:lnSpc>
            <a:spcBef>
              <a:spcPct val="0"/>
            </a:spcBef>
            <a:spcAft>
              <a:spcPct val="35000"/>
            </a:spcAft>
          </a:pPr>
          <a:r>
            <a:rPr lang="tr-TR" sz="2400" b="1" kern="1200" smtClean="0">
              <a:latin typeface="Calibri"/>
              <a:cs typeface="Calibri"/>
            </a:rPr>
            <a:t>Bu bileşenin amacı; </a:t>
          </a:r>
          <a:endParaRPr lang="tr-TR" sz="2400" kern="1200">
            <a:latin typeface="Calibri"/>
            <a:cs typeface="Calibri"/>
          </a:endParaRPr>
        </a:p>
      </dsp:txBody>
      <dsp:txXfrm>
        <a:off x="0" y="0"/>
        <a:ext cx="1699577" cy="4103910"/>
      </dsp:txXfrm>
    </dsp:sp>
    <dsp:sp modelId="{246402CD-655F-2C4F-802F-99185B81F004}">
      <dsp:nvSpPr>
        <dsp:cNvPr id="0" name=""/>
        <dsp:cNvSpPr/>
      </dsp:nvSpPr>
      <dsp:spPr>
        <a:xfrm>
          <a:off x="1827045" y="186359"/>
          <a:ext cx="6670841" cy="37271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just" defTabSz="1066800" rtl="0">
            <a:lnSpc>
              <a:spcPct val="90000"/>
            </a:lnSpc>
            <a:spcBef>
              <a:spcPct val="0"/>
            </a:spcBef>
            <a:spcAft>
              <a:spcPct val="35000"/>
            </a:spcAft>
          </a:pPr>
          <a:r>
            <a:rPr lang="tr-TR" sz="2400" kern="1200" dirty="0" smtClean="0">
              <a:latin typeface="Calibri"/>
              <a:cs typeface="Calibri"/>
            </a:rPr>
            <a:t>Bakanlığımız Öğretim Daireleri tarafından belirlenen ve Talim ve Terbiye Kurulu (TTKB) tarafından onaylanan her ders alanı için hazırlanan öğretim programlarında yer alan kazanımlar için belirlenen öğretim etkinliklerinde dersliklere sağlanan </a:t>
          </a:r>
          <a:r>
            <a:rPr lang="tr-TR" sz="2400" kern="1200" dirty="0" err="1" smtClean="0">
              <a:latin typeface="Calibri"/>
              <a:cs typeface="Calibri"/>
            </a:rPr>
            <a:t>BT</a:t>
          </a:r>
          <a:r>
            <a:rPr lang="tr-TR" altLang="ja-JP" sz="2400" kern="1200" dirty="0" err="1" smtClean="0">
              <a:latin typeface="Calibri"/>
              <a:cs typeface="Calibri"/>
            </a:rPr>
            <a:t>’</a:t>
          </a:r>
          <a:r>
            <a:rPr lang="tr-TR" sz="2400" kern="1200" dirty="0" err="1" smtClean="0">
              <a:latin typeface="Calibri"/>
              <a:cs typeface="Calibri"/>
            </a:rPr>
            <a:t>nin</a:t>
          </a:r>
          <a:r>
            <a:rPr lang="tr-TR" sz="2400" kern="1200" dirty="0" smtClean="0">
              <a:latin typeface="Calibri"/>
              <a:cs typeface="Calibri"/>
            </a:rPr>
            <a:t> daha etkin biçimde yer almasının sağlanmasıdır. </a:t>
          </a:r>
          <a:endParaRPr lang="tr-TR" sz="2400" kern="1200" dirty="0">
            <a:latin typeface="Calibri"/>
            <a:cs typeface="Calibri"/>
          </a:endParaRPr>
        </a:p>
      </dsp:txBody>
      <dsp:txXfrm>
        <a:off x="1827045" y="186359"/>
        <a:ext cx="6670841" cy="3727183"/>
      </dsp:txXfrm>
    </dsp:sp>
    <dsp:sp modelId="{A71C6865-2A14-764D-AF93-117ACC2AB7B1}">
      <dsp:nvSpPr>
        <dsp:cNvPr id="0" name=""/>
        <dsp:cNvSpPr/>
      </dsp:nvSpPr>
      <dsp:spPr>
        <a:xfrm>
          <a:off x="1699577" y="2591742"/>
          <a:ext cx="6798309"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ln>
        <a:effectLst>
          <a:outerShdw blurRad="38100" dist="25400" dir="5400000" algn="t" rotWithShape="0">
            <a:srgbClr val="000000">
              <a:alpha val="50000"/>
            </a:srgbClr>
          </a:outerShdw>
        </a:effectLst>
      </dsp:spPr>
      <dsp:style>
        <a:lnRef idx="2">
          <a:scrgbClr r="0" g="0" b="0"/>
        </a:lnRef>
        <a:fillRef idx="1">
          <a:scrgbClr r="0" g="0" b="0"/>
        </a:fillRef>
        <a:effectRef idx="1">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FC9BFD-2328-4D4C-8308-A4E1FB6706E5}">
      <dsp:nvSpPr>
        <dsp:cNvPr id="0" name=""/>
        <dsp:cNvSpPr/>
      </dsp:nvSpPr>
      <dsp:spPr>
        <a:xfrm>
          <a:off x="-5617729" y="-859990"/>
          <a:ext cx="6688533" cy="6688533"/>
        </a:xfrm>
        <a:prstGeom prst="blockArc">
          <a:avLst>
            <a:gd name="adj1" fmla="val 18900000"/>
            <a:gd name="adj2" fmla="val 2700000"/>
            <a:gd name="adj3" fmla="val 323"/>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2279D0-DADB-427E-BE86-FC40460C9501}">
      <dsp:nvSpPr>
        <dsp:cNvPr id="0" name=""/>
        <dsp:cNvSpPr/>
      </dsp:nvSpPr>
      <dsp:spPr>
        <a:xfrm>
          <a:off x="560539" y="381982"/>
          <a:ext cx="7146851" cy="764362"/>
        </a:xfrm>
        <a:prstGeom prst="rec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6712" tIns="40640" rIns="40640" bIns="40640" numCol="1" spcCol="1270" anchor="ctr" anchorCtr="0">
          <a:noAutofit/>
        </a:bodyPr>
        <a:lstStyle/>
        <a:p>
          <a:pPr lvl="0" algn="l" defTabSz="711200">
            <a:lnSpc>
              <a:spcPct val="90000"/>
            </a:lnSpc>
            <a:spcBef>
              <a:spcPct val="0"/>
            </a:spcBef>
            <a:spcAft>
              <a:spcPct val="35000"/>
            </a:spcAft>
          </a:pPr>
          <a:r>
            <a:rPr lang="tr-TR" sz="1600" b="1" kern="1200" dirty="0" smtClean="0">
              <a:latin typeface="Calibri" pitchFamily="34" charset="0"/>
              <a:cs typeface="Calibri" pitchFamily="34" charset="0"/>
            </a:rPr>
            <a:t>Genel Müdürlüğümüz  koordinesinde ilgili Öğretim Dairelerinden ve Talim ve Terbiye Kurulundan katılacak uzmanlardan öğretim programlarında yer alan kılavuz kitap vb. güncelleme komisyonlarının kurulması</a:t>
          </a:r>
          <a:endParaRPr lang="tr-TR" sz="1600" b="1" kern="1200" dirty="0">
            <a:latin typeface="Calibri" pitchFamily="34" charset="0"/>
            <a:cs typeface="Calibri" pitchFamily="34" charset="0"/>
          </a:endParaRPr>
        </a:p>
      </dsp:txBody>
      <dsp:txXfrm>
        <a:off x="560539" y="381982"/>
        <a:ext cx="7146851" cy="764362"/>
      </dsp:txXfrm>
    </dsp:sp>
    <dsp:sp modelId="{0FB73ADD-AA76-447C-A382-253DA94C729B}">
      <dsp:nvSpPr>
        <dsp:cNvPr id="0" name=""/>
        <dsp:cNvSpPr/>
      </dsp:nvSpPr>
      <dsp:spPr>
        <a:xfrm>
          <a:off x="82813" y="286437"/>
          <a:ext cx="955452" cy="955452"/>
        </a:xfrm>
        <a:prstGeom prst="ellipse">
          <a:avLst/>
        </a:prstGeom>
        <a:blipFill rotWithShape="0">
          <a:blip xmlns:r="http://schemas.openxmlformats.org/officeDocument/2006/relationships" r:embed="rId1">
            <a:duotone>
              <a:schemeClr val="lt1">
                <a:hueOff val="0"/>
                <a:satOff val="0"/>
                <a:lumOff val="0"/>
                <a:alphaOff val="0"/>
                <a:tint val="30000"/>
                <a:satMod val="300000"/>
              </a:schemeClr>
              <a:schemeClr val="lt1">
                <a:hueOff val="0"/>
                <a:satOff val="0"/>
                <a:lumOff val="0"/>
                <a:alphaOff val="0"/>
                <a:tint val="40000"/>
                <a:satMod val="200000"/>
              </a:schemeClr>
            </a:duotone>
          </a:blip>
          <a:tile tx="0" ty="0" sx="70000" sy="70000" flip="none" algn="ctr"/>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35991D66-5FE4-4690-852F-8F751F3CF4F4}">
      <dsp:nvSpPr>
        <dsp:cNvPr id="0" name=""/>
        <dsp:cNvSpPr/>
      </dsp:nvSpPr>
      <dsp:spPr>
        <a:xfrm>
          <a:off x="998765" y="1528724"/>
          <a:ext cx="6708625" cy="764362"/>
        </a:xfrm>
        <a:prstGeom prst="rec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6712" tIns="40640" rIns="40640" bIns="40640" numCol="1" spcCol="1270" anchor="ctr" anchorCtr="0">
          <a:noAutofit/>
        </a:bodyPr>
        <a:lstStyle/>
        <a:p>
          <a:pPr lvl="0" algn="l" defTabSz="711200">
            <a:lnSpc>
              <a:spcPct val="90000"/>
            </a:lnSpc>
            <a:spcBef>
              <a:spcPct val="0"/>
            </a:spcBef>
            <a:spcAft>
              <a:spcPct val="35000"/>
            </a:spcAft>
          </a:pPr>
          <a:r>
            <a:rPr lang="tr-TR" sz="1600" b="1" kern="1200" smtClean="0">
              <a:latin typeface="Calibri" pitchFamily="34" charset="0"/>
              <a:cs typeface="Calibri" pitchFamily="34" charset="0"/>
            </a:rPr>
            <a:t>Her bir dersin kazanımlarına göre dijital e-içerik (animasyon, video, ses, öğrenme nesnesi, e-ölçme değerlendirme vb.) ihtiyacının belirlenmesi</a:t>
          </a:r>
          <a:endParaRPr lang="tr-TR" sz="1600" b="1" kern="1200" dirty="0">
            <a:latin typeface="Calibri" pitchFamily="34" charset="0"/>
            <a:cs typeface="Calibri" pitchFamily="34" charset="0"/>
          </a:endParaRPr>
        </a:p>
      </dsp:txBody>
      <dsp:txXfrm>
        <a:off x="998765" y="1528724"/>
        <a:ext cx="6708625" cy="764362"/>
      </dsp:txXfrm>
    </dsp:sp>
    <dsp:sp modelId="{3D50619D-21EB-4D46-A52C-6432C3F3FAB9}">
      <dsp:nvSpPr>
        <dsp:cNvPr id="0" name=""/>
        <dsp:cNvSpPr/>
      </dsp:nvSpPr>
      <dsp:spPr>
        <a:xfrm>
          <a:off x="521039" y="1433178"/>
          <a:ext cx="955452" cy="955452"/>
        </a:xfrm>
        <a:prstGeom prst="ellipse">
          <a:avLst/>
        </a:prstGeom>
        <a:blipFill rotWithShape="0">
          <a:blip xmlns:r="http://schemas.openxmlformats.org/officeDocument/2006/relationships" r:embed="rId1">
            <a:duotone>
              <a:schemeClr val="lt1">
                <a:hueOff val="0"/>
                <a:satOff val="0"/>
                <a:lumOff val="0"/>
                <a:alphaOff val="0"/>
                <a:tint val="30000"/>
                <a:satMod val="300000"/>
              </a:schemeClr>
              <a:schemeClr val="lt1">
                <a:hueOff val="0"/>
                <a:satOff val="0"/>
                <a:lumOff val="0"/>
                <a:alphaOff val="0"/>
                <a:tint val="40000"/>
                <a:satMod val="200000"/>
              </a:schemeClr>
            </a:duotone>
          </a:blip>
          <a:tile tx="0" ty="0" sx="70000" sy="70000" flip="none" algn="ctr"/>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6FF96EF4-90E9-41BF-8F16-CEF20687E601}">
      <dsp:nvSpPr>
        <dsp:cNvPr id="0" name=""/>
        <dsp:cNvSpPr/>
      </dsp:nvSpPr>
      <dsp:spPr>
        <a:xfrm>
          <a:off x="998765" y="2675465"/>
          <a:ext cx="6708625" cy="764362"/>
        </a:xfrm>
        <a:prstGeom prst="rec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6712" tIns="40640" rIns="40640" bIns="40640" numCol="1" spcCol="1270" anchor="ctr" anchorCtr="0">
          <a:noAutofit/>
        </a:bodyPr>
        <a:lstStyle/>
        <a:p>
          <a:pPr lvl="0" algn="l" defTabSz="711200">
            <a:lnSpc>
              <a:spcPct val="90000"/>
            </a:lnSpc>
            <a:spcBef>
              <a:spcPct val="0"/>
            </a:spcBef>
            <a:spcAft>
              <a:spcPct val="35000"/>
            </a:spcAft>
          </a:pPr>
          <a:r>
            <a:rPr lang="tr-TR" sz="1600" b="1" kern="1200" smtClean="0">
              <a:latin typeface="Calibri" pitchFamily="34" charset="0"/>
              <a:cs typeface="Calibri" pitchFamily="34" charset="0"/>
            </a:rPr>
            <a:t>Her ders alanına ait e-İçeriklerin yüklü olduğu e-kitapların hazırlanması</a:t>
          </a:r>
          <a:endParaRPr lang="tr-TR" sz="1600" b="1" kern="1200" dirty="0">
            <a:latin typeface="Calibri" pitchFamily="34" charset="0"/>
            <a:cs typeface="Calibri" pitchFamily="34" charset="0"/>
          </a:endParaRPr>
        </a:p>
      </dsp:txBody>
      <dsp:txXfrm>
        <a:off x="998765" y="2675465"/>
        <a:ext cx="6708625" cy="764362"/>
      </dsp:txXfrm>
    </dsp:sp>
    <dsp:sp modelId="{02E1B2DA-B905-42D8-A85D-838EBB8DAE2D}">
      <dsp:nvSpPr>
        <dsp:cNvPr id="0" name=""/>
        <dsp:cNvSpPr/>
      </dsp:nvSpPr>
      <dsp:spPr>
        <a:xfrm>
          <a:off x="521039" y="2579920"/>
          <a:ext cx="955452" cy="955452"/>
        </a:xfrm>
        <a:prstGeom prst="ellipse">
          <a:avLst/>
        </a:prstGeom>
        <a:blipFill rotWithShape="0">
          <a:blip xmlns:r="http://schemas.openxmlformats.org/officeDocument/2006/relationships" r:embed="rId1">
            <a:duotone>
              <a:schemeClr val="lt1">
                <a:hueOff val="0"/>
                <a:satOff val="0"/>
                <a:lumOff val="0"/>
                <a:alphaOff val="0"/>
                <a:tint val="30000"/>
                <a:satMod val="300000"/>
              </a:schemeClr>
              <a:schemeClr val="lt1">
                <a:hueOff val="0"/>
                <a:satOff val="0"/>
                <a:lumOff val="0"/>
                <a:alphaOff val="0"/>
                <a:tint val="40000"/>
                <a:satMod val="200000"/>
              </a:schemeClr>
            </a:duotone>
          </a:blip>
          <a:tile tx="0" ty="0" sx="70000" sy="70000" flip="none" algn="ctr"/>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A424D19C-7296-40F3-9534-1AB7F9F82B68}">
      <dsp:nvSpPr>
        <dsp:cNvPr id="0" name=""/>
        <dsp:cNvSpPr/>
      </dsp:nvSpPr>
      <dsp:spPr>
        <a:xfrm>
          <a:off x="560539" y="3822207"/>
          <a:ext cx="7146851" cy="764362"/>
        </a:xfrm>
        <a:prstGeom prst="rec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6712" tIns="40640" rIns="40640" bIns="40640" numCol="1" spcCol="1270" anchor="ctr" anchorCtr="0">
          <a:noAutofit/>
        </a:bodyPr>
        <a:lstStyle/>
        <a:p>
          <a:pPr lvl="0" algn="l" defTabSz="711200">
            <a:lnSpc>
              <a:spcPct val="90000"/>
            </a:lnSpc>
            <a:spcBef>
              <a:spcPct val="0"/>
            </a:spcBef>
            <a:spcAft>
              <a:spcPct val="35000"/>
            </a:spcAft>
          </a:pPr>
          <a:r>
            <a:rPr lang="tr-TR" sz="1600" b="1" kern="1200" smtClean="0">
              <a:latin typeface="Calibri" pitchFamily="34" charset="0"/>
              <a:cs typeface="Calibri" pitchFamily="34" charset="0"/>
            </a:rPr>
            <a:t>Öğretmen kılavuzları, program uygulama kılavuzları ve öğretim modülerinde yer alan etkinliklerin ve ölçme değerlendirme süreçlerinin BT’nin etkin biçimde kullanımını içerecek biçimde güncellenmesi</a:t>
          </a:r>
          <a:endParaRPr lang="tr-TR" sz="1600" b="1" kern="1200" dirty="0">
            <a:latin typeface="Calibri" pitchFamily="34" charset="0"/>
            <a:cs typeface="Calibri" pitchFamily="34" charset="0"/>
          </a:endParaRPr>
        </a:p>
      </dsp:txBody>
      <dsp:txXfrm>
        <a:off x="560539" y="3822207"/>
        <a:ext cx="7146851" cy="764362"/>
      </dsp:txXfrm>
    </dsp:sp>
    <dsp:sp modelId="{7104348C-D349-42CF-9B69-38615E998501}">
      <dsp:nvSpPr>
        <dsp:cNvPr id="0" name=""/>
        <dsp:cNvSpPr/>
      </dsp:nvSpPr>
      <dsp:spPr>
        <a:xfrm>
          <a:off x="82813" y="3726662"/>
          <a:ext cx="955452" cy="955452"/>
        </a:xfrm>
        <a:prstGeom prst="ellipse">
          <a:avLst/>
        </a:prstGeom>
        <a:blipFill rotWithShape="0">
          <a:blip xmlns:r="http://schemas.openxmlformats.org/officeDocument/2006/relationships" r:embed="rId1">
            <a:duotone>
              <a:schemeClr val="lt1">
                <a:hueOff val="0"/>
                <a:satOff val="0"/>
                <a:lumOff val="0"/>
                <a:alphaOff val="0"/>
                <a:tint val="30000"/>
                <a:satMod val="300000"/>
              </a:schemeClr>
              <a:schemeClr val="lt1">
                <a:hueOff val="0"/>
                <a:satOff val="0"/>
                <a:lumOff val="0"/>
                <a:alphaOff val="0"/>
                <a:tint val="40000"/>
                <a:satMod val="200000"/>
              </a:schemeClr>
            </a:duotone>
          </a:blip>
          <a:tile tx="0" ty="0" sx="70000" sy="70000" flip="none" algn="ctr"/>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281004-6A31-4528-8645-01A2D29491F7}">
      <dsp:nvSpPr>
        <dsp:cNvPr id="0" name=""/>
        <dsp:cNvSpPr/>
      </dsp:nvSpPr>
      <dsp:spPr>
        <a:xfrm>
          <a:off x="0" y="0"/>
          <a:ext cx="6567129" cy="1064868"/>
        </a:xfrm>
        <a:prstGeom prst="roundRect">
          <a:avLst>
            <a:gd name="adj" fmla="val 10000"/>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tr-TR" sz="1700" kern="1200" dirty="0" smtClean="0">
              <a:latin typeface="Calibri" pitchFamily="34" charset="0"/>
              <a:cs typeface="Calibri" pitchFamily="34" charset="0"/>
            </a:rPr>
            <a:t>Komisyon üyelerine derslerde </a:t>
          </a:r>
          <a:r>
            <a:rPr lang="tr-TR" sz="1700" kern="1200" dirty="0" err="1" smtClean="0">
              <a:latin typeface="Calibri" pitchFamily="34" charset="0"/>
              <a:cs typeface="Calibri" pitchFamily="34" charset="0"/>
            </a:rPr>
            <a:t>BT’nin</a:t>
          </a:r>
          <a:r>
            <a:rPr lang="tr-TR" sz="1700" kern="1200" dirty="0" smtClean="0">
              <a:latin typeface="Calibri" pitchFamily="34" charset="0"/>
              <a:cs typeface="Calibri" pitchFamily="34" charset="0"/>
            </a:rPr>
            <a:t> kullanımı eğitiminin verilmesi,</a:t>
          </a:r>
          <a:endParaRPr lang="tr-TR" sz="1700" kern="1200" dirty="0">
            <a:latin typeface="Calibri" pitchFamily="34" charset="0"/>
            <a:cs typeface="Calibri" pitchFamily="34" charset="0"/>
          </a:endParaRPr>
        </a:p>
      </dsp:txBody>
      <dsp:txXfrm>
        <a:off x="31189" y="31189"/>
        <a:ext cx="5328071" cy="1002490"/>
      </dsp:txXfrm>
    </dsp:sp>
    <dsp:sp modelId="{CA60CD42-482A-4C5E-8318-B0C2E1FC69AF}">
      <dsp:nvSpPr>
        <dsp:cNvPr id="0" name=""/>
        <dsp:cNvSpPr/>
      </dsp:nvSpPr>
      <dsp:spPr>
        <a:xfrm>
          <a:off x="549997" y="1258481"/>
          <a:ext cx="6567129" cy="1064868"/>
        </a:xfrm>
        <a:prstGeom prst="roundRect">
          <a:avLst>
            <a:gd name="adj" fmla="val 10000"/>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tr-TR" sz="1700" kern="1200" dirty="0" smtClean="0">
              <a:latin typeface="Calibri" pitchFamily="34" charset="0"/>
              <a:cs typeface="Calibri" pitchFamily="34" charset="0"/>
            </a:rPr>
            <a:t>Her ders alanı için BT ihtiyacı duyulan öğretim programı kazanımlarının yerlerinin belirlenmesi, </a:t>
          </a:r>
        </a:p>
      </dsp:txBody>
      <dsp:txXfrm>
        <a:off x="581186" y="1289670"/>
        <a:ext cx="5262589" cy="1002490"/>
      </dsp:txXfrm>
    </dsp:sp>
    <dsp:sp modelId="{162DE9E6-DE67-4AAA-94D8-9098A76E47C3}">
      <dsp:nvSpPr>
        <dsp:cNvPr id="0" name=""/>
        <dsp:cNvSpPr/>
      </dsp:nvSpPr>
      <dsp:spPr>
        <a:xfrm>
          <a:off x="1091785" y="2516962"/>
          <a:ext cx="6567129" cy="1064868"/>
        </a:xfrm>
        <a:prstGeom prst="roundRect">
          <a:avLst>
            <a:gd name="adj" fmla="val 10000"/>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tr-TR" sz="1700" kern="1200" dirty="0" smtClean="0">
              <a:latin typeface="Calibri" pitchFamily="34" charset="0"/>
              <a:cs typeface="Calibri" pitchFamily="34" charset="0"/>
            </a:rPr>
            <a:t>Kazanımlar için ihtiyaç duyulan e-İçeriklerin (animasyon, video, ses, öğrenme nesnesi, e-ölçme değerlendirme vb.)  ve BT destekli öğretim etkinlikleri belirlenmesi </a:t>
          </a:r>
          <a:endParaRPr lang="tr-TR" sz="1700" kern="1200" dirty="0">
            <a:latin typeface="Calibri" pitchFamily="34" charset="0"/>
            <a:cs typeface="Calibri" pitchFamily="34" charset="0"/>
          </a:endParaRPr>
        </a:p>
      </dsp:txBody>
      <dsp:txXfrm>
        <a:off x="1122974" y="2548151"/>
        <a:ext cx="5270798" cy="1002490"/>
      </dsp:txXfrm>
    </dsp:sp>
    <dsp:sp modelId="{E655DF0A-8819-4128-85F8-F0E62623527F}">
      <dsp:nvSpPr>
        <dsp:cNvPr id="0" name=""/>
        <dsp:cNvSpPr/>
      </dsp:nvSpPr>
      <dsp:spPr>
        <a:xfrm>
          <a:off x="1641782" y="3775443"/>
          <a:ext cx="6567129" cy="1064868"/>
        </a:xfrm>
        <a:prstGeom prst="roundRect">
          <a:avLst>
            <a:gd name="adj" fmla="val 10000"/>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tr-TR" sz="1700" kern="1200" dirty="0" smtClean="0">
              <a:latin typeface="Calibri" pitchFamily="34" charset="0"/>
              <a:cs typeface="Calibri" pitchFamily="34" charset="0"/>
            </a:rPr>
            <a:t>Öğretmen kılavuz kitaplarının, program uygulama kılavuzlarının ve öğretim modüllerinin güncellenmesi</a:t>
          </a:r>
          <a:endParaRPr lang="tr-TR" sz="1700" kern="1200" dirty="0">
            <a:latin typeface="Calibri" pitchFamily="34" charset="0"/>
            <a:cs typeface="Calibri" pitchFamily="34" charset="0"/>
          </a:endParaRPr>
        </a:p>
      </dsp:txBody>
      <dsp:txXfrm>
        <a:off x="1672971" y="3806632"/>
        <a:ext cx="5262589" cy="1002490"/>
      </dsp:txXfrm>
    </dsp:sp>
    <dsp:sp modelId="{ED51245D-ABB4-4675-A835-B6C1B652486F}">
      <dsp:nvSpPr>
        <dsp:cNvPr id="0" name=""/>
        <dsp:cNvSpPr/>
      </dsp:nvSpPr>
      <dsp:spPr>
        <a:xfrm>
          <a:off x="5874964" y="815592"/>
          <a:ext cx="692164" cy="692164"/>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tr-TR" sz="3100" kern="1200">
            <a:latin typeface="Calibri" pitchFamily="34" charset="0"/>
            <a:cs typeface="Calibri" pitchFamily="34" charset="0"/>
          </a:endParaRPr>
        </a:p>
      </dsp:txBody>
      <dsp:txXfrm>
        <a:off x="6030701" y="815592"/>
        <a:ext cx="380690" cy="520853"/>
      </dsp:txXfrm>
    </dsp:sp>
    <dsp:sp modelId="{F974BB03-AB10-4453-A0DD-A9967E2EF51B}">
      <dsp:nvSpPr>
        <dsp:cNvPr id="0" name=""/>
        <dsp:cNvSpPr/>
      </dsp:nvSpPr>
      <dsp:spPr>
        <a:xfrm>
          <a:off x="6424962" y="2074073"/>
          <a:ext cx="692164" cy="692164"/>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tr-TR" sz="3100" kern="1200">
            <a:latin typeface="Calibri" pitchFamily="34" charset="0"/>
            <a:cs typeface="Calibri" pitchFamily="34" charset="0"/>
          </a:endParaRPr>
        </a:p>
      </dsp:txBody>
      <dsp:txXfrm>
        <a:off x="6580699" y="2074073"/>
        <a:ext cx="380690" cy="520853"/>
      </dsp:txXfrm>
    </dsp:sp>
    <dsp:sp modelId="{86F02B5C-A650-4575-B4AC-59EC1312E1B9}">
      <dsp:nvSpPr>
        <dsp:cNvPr id="0" name=""/>
        <dsp:cNvSpPr/>
      </dsp:nvSpPr>
      <dsp:spPr>
        <a:xfrm>
          <a:off x="6966750" y="3332554"/>
          <a:ext cx="692164" cy="692164"/>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tr-TR" sz="3100" kern="1200">
            <a:latin typeface="Calibri" pitchFamily="34" charset="0"/>
            <a:cs typeface="Calibri" pitchFamily="34" charset="0"/>
          </a:endParaRPr>
        </a:p>
      </dsp:txBody>
      <dsp:txXfrm>
        <a:off x="7122487" y="3332554"/>
        <a:ext cx="380690" cy="520853"/>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27061E-494B-40FB-BEF9-8A88EB0982B2}">
      <dsp:nvSpPr>
        <dsp:cNvPr id="0" name=""/>
        <dsp:cNvSpPr/>
      </dsp:nvSpPr>
      <dsp:spPr>
        <a:xfrm>
          <a:off x="0" y="103633"/>
          <a:ext cx="8208912" cy="1498770"/>
        </a:xfrm>
        <a:prstGeom prst="roundRec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tr-TR" sz="2100" kern="1200" dirty="0" smtClean="0">
              <a:latin typeface="Calibri" pitchFamily="34" charset="0"/>
              <a:cs typeface="Calibri" pitchFamily="34" charset="0"/>
            </a:rPr>
            <a:t>Her dersin  öğretmen kılavuz kitaplarında, program uygulama kılavuzlarında ve öğretim modüllerinde BT’nin ders kazanımlarının öğretimi için öğretim süreçlerinde nasıl kullanılacağıyla ilgili öğretim etkinlikleri örnekleri bulunacaktır.   </a:t>
          </a:r>
          <a:endParaRPr lang="tr-TR" sz="2100" kern="1200" dirty="0">
            <a:latin typeface="Calibri" pitchFamily="34" charset="0"/>
            <a:cs typeface="Calibri" pitchFamily="34" charset="0"/>
          </a:endParaRPr>
        </a:p>
      </dsp:txBody>
      <dsp:txXfrm>
        <a:off x="73164" y="176797"/>
        <a:ext cx="8062584" cy="1352442"/>
      </dsp:txXfrm>
    </dsp:sp>
    <dsp:sp modelId="{857BC9F8-6BF9-4452-8A8A-AF12842391E7}">
      <dsp:nvSpPr>
        <dsp:cNvPr id="0" name=""/>
        <dsp:cNvSpPr/>
      </dsp:nvSpPr>
      <dsp:spPr>
        <a:xfrm>
          <a:off x="0" y="1662883"/>
          <a:ext cx="8208912" cy="1498770"/>
        </a:xfrm>
        <a:prstGeom prst="roundRec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tr-TR" sz="2100" kern="1200" dirty="0" smtClean="0">
              <a:latin typeface="Calibri" pitchFamily="34" charset="0"/>
              <a:cs typeface="Calibri" pitchFamily="34" charset="0"/>
            </a:rPr>
            <a:t>Öğretmen kılavuz kitaplarında öğretim programı kazanımları için öğretim etkinliklerinde ihtiyaç duyulan e-İçeriklere yönelik yönlendirmeler bulunacaktır.</a:t>
          </a:r>
          <a:endParaRPr lang="tr-TR" sz="2100" kern="1200" dirty="0">
            <a:latin typeface="Calibri" pitchFamily="34" charset="0"/>
            <a:cs typeface="Calibri" pitchFamily="34" charset="0"/>
          </a:endParaRPr>
        </a:p>
      </dsp:txBody>
      <dsp:txXfrm>
        <a:off x="73164" y="1736047"/>
        <a:ext cx="8062584" cy="1352442"/>
      </dsp:txXfrm>
    </dsp:sp>
    <dsp:sp modelId="{F6378159-F5D7-407D-B142-47BD1224097B}">
      <dsp:nvSpPr>
        <dsp:cNvPr id="0" name=""/>
        <dsp:cNvSpPr/>
      </dsp:nvSpPr>
      <dsp:spPr>
        <a:xfrm>
          <a:off x="0" y="3222133"/>
          <a:ext cx="8208912" cy="1498770"/>
        </a:xfrm>
        <a:prstGeom prst="roundRec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tr-TR" sz="2100" kern="1200" dirty="0" smtClean="0">
              <a:latin typeface="Calibri" pitchFamily="34" charset="0"/>
              <a:cs typeface="Calibri" pitchFamily="34" charset="0"/>
            </a:rPr>
            <a:t>Öğretmen kılavuz kitaplarında ihtiyaç duyulan kazanımlar için gerekli e-ölçme ve değerlendirme süreçleri tanımlanacaktır.   </a:t>
          </a:r>
          <a:endParaRPr lang="tr-TR" sz="2100" kern="1200" dirty="0">
            <a:latin typeface="Calibri" pitchFamily="34" charset="0"/>
            <a:cs typeface="Calibri" pitchFamily="34" charset="0"/>
          </a:endParaRPr>
        </a:p>
      </dsp:txBody>
      <dsp:txXfrm>
        <a:off x="73164" y="3295297"/>
        <a:ext cx="8062584" cy="135244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E7EB82-CD88-5F4A-841E-8D17EC9DAEC6}">
      <dsp:nvSpPr>
        <dsp:cNvPr id="0" name=""/>
        <dsp:cNvSpPr/>
      </dsp:nvSpPr>
      <dsp:spPr>
        <a:xfrm>
          <a:off x="0" y="0"/>
          <a:ext cx="4680520" cy="4680520"/>
        </a:xfrm>
        <a:prstGeom prst="pie">
          <a:avLst>
            <a:gd name="adj1" fmla="val 5400000"/>
            <a:gd name="adj2" fmla="val 1620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38100" dist="25400" dir="5400000" algn="t" rotWithShape="0">
            <a:srgbClr val="000000">
              <a:alpha val="50000"/>
            </a:srgbClr>
          </a:outerShdw>
        </a:effectLst>
      </dsp:spPr>
      <dsp:style>
        <a:lnRef idx="3">
          <a:scrgbClr r="0" g="0" b="0"/>
        </a:lnRef>
        <a:fillRef idx="1">
          <a:scrgbClr r="0" g="0" b="0"/>
        </a:fillRef>
        <a:effectRef idx="1">
          <a:scrgbClr r="0" g="0" b="0"/>
        </a:effectRef>
        <a:fontRef idx="minor">
          <a:schemeClr val="lt1"/>
        </a:fontRef>
      </dsp:style>
    </dsp:sp>
    <dsp:sp modelId="{EA6C20F2-27B9-9C40-BB4D-FF313D129370}">
      <dsp:nvSpPr>
        <dsp:cNvPr id="0" name=""/>
        <dsp:cNvSpPr/>
      </dsp:nvSpPr>
      <dsp:spPr>
        <a:xfrm>
          <a:off x="2340260" y="0"/>
          <a:ext cx="6084676" cy="468052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tr-TR" sz="2000" kern="1200" dirty="0" smtClean="0">
              <a:latin typeface="Calibri" charset="0"/>
              <a:cs typeface="Calibri" charset="0"/>
            </a:rPr>
            <a:t>İlköğretim: Öğretmen Kılavuz Kitabı</a:t>
          </a:r>
          <a:endParaRPr lang="en-US" sz="2000" kern="1200" dirty="0"/>
        </a:p>
      </dsp:txBody>
      <dsp:txXfrm>
        <a:off x="2340260" y="0"/>
        <a:ext cx="6084676" cy="994610"/>
      </dsp:txXfrm>
    </dsp:sp>
    <dsp:sp modelId="{7596C7B9-F3C2-3E4D-9AFB-2C742FC334A1}">
      <dsp:nvSpPr>
        <dsp:cNvPr id="0" name=""/>
        <dsp:cNvSpPr/>
      </dsp:nvSpPr>
      <dsp:spPr>
        <a:xfrm>
          <a:off x="614318" y="994610"/>
          <a:ext cx="3451883" cy="3451883"/>
        </a:xfrm>
        <a:prstGeom prst="pie">
          <a:avLst>
            <a:gd name="adj1" fmla="val 5400000"/>
            <a:gd name="adj2" fmla="val 1620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38100" dist="25400" dir="5400000" algn="t" rotWithShape="0">
            <a:srgbClr val="000000">
              <a:alpha val="50000"/>
            </a:srgbClr>
          </a:outerShdw>
        </a:effectLst>
      </dsp:spPr>
      <dsp:style>
        <a:lnRef idx="3">
          <a:scrgbClr r="0" g="0" b="0"/>
        </a:lnRef>
        <a:fillRef idx="1">
          <a:scrgbClr r="0" g="0" b="0"/>
        </a:fillRef>
        <a:effectRef idx="1">
          <a:scrgbClr r="0" g="0" b="0"/>
        </a:effectRef>
        <a:fontRef idx="minor">
          <a:schemeClr val="lt1"/>
        </a:fontRef>
      </dsp:style>
    </dsp:sp>
    <dsp:sp modelId="{B8CECBF4-DD06-F948-8776-09D5A544FD99}">
      <dsp:nvSpPr>
        <dsp:cNvPr id="0" name=""/>
        <dsp:cNvSpPr/>
      </dsp:nvSpPr>
      <dsp:spPr>
        <a:xfrm>
          <a:off x="2340260" y="994610"/>
          <a:ext cx="6084676" cy="345188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tr-TR" sz="2000" kern="1200" dirty="0" smtClean="0">
              <a:latin typeface="Calibri" charset="0"/>
              <a:cs typeface="Calibri" charset="0"/>
            </a:rPr>
            <a:t>Ortaöğretim: Program Uygulama Kılavuzu</a:t>
          </a:r>
          <a:endParaRPr lang="tr-TR" sz="2000" kern="1200" dirty="0">
            <a:latin typeface="Calibri" charset="0"/>
            <a:cs typeface="Calibri" charset="0"/>
          </a:endParaRPr>
        </a:p>
      </dsp:txBody>
      <dsp:txXfrm>
        <a:off x="2340260" y="994610"/>
        <a:ext cx="6084676" cy="994610"/>
      </dsp:txXfrm>
    </dsp:sp>
    <dsp:sp modelId="{F0C3D708-3A6B-F444-9F2B-E79FB05D01BD}">
      <dsp:nvSpPr>
        <dsp:cNvPr id="0" name=""/>
        <dsp:cNvSpPr/>
      </dsp:nvSpPr>
      <dsp:spPr>
        <a:xfrm>
          <a:off x="1228636" y="1989221"/>
          <a:ext cx="2223247" cy="2223247"/>
        </a:xfrm>
        <a:prstGeom prst="pie">
          <a:avLst>
            <a:gd name="adj1" fmla="val 5400000"/>
            <a:gd name="adj2" fmla="val 1620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38100" dist="25400" dir="5400000" algn="t" rotWithShape="0">
            <a:srgbClr val="000000">
              <a:alpha val="50000"/>
            </a:srgbClr>
          </a:outerShdw>
        </a:effectLst>
      </dsp:spPr>
      <dsp:style>
        <a:lnRef idx="3">
          <a:scrgbClr r="0" g="0" b="0"/>
        </a:lnRef>
        <a:fillRef idx="1">
          <a:scrgbClr r="0" g="0" b="0"/>
        </a:fillRef>
        <a:effectRef idx="1">
          <a:scrgbClr r="0" g="0" b="0"/>
        </a:effectRef>
        <a:fontRef idx="minor">
          <a:schemeClr val="lt1"/>
        </a:fontRef>
      </dsp:style>
    </dsp:sp>
    <dsp:sp modelId="{C6F33648-AB26-994E-ACC4-1484A565DC09}">
      <dsp:nvSpPr>
        <dsp:cNvPr id="0" name=""/>
        <dsp:cNvSpPr/>
      </dsp:nvSpPr>
      <dsp:spPr>
        <a:xfrm>
          <a:off x="2340260" y="1989221"/>
          <a:ext cx="6084676" cy="2223247"/>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tr-TR" sz="2000" kern="1200" dirty="0" smtClean="0">
              <a:latin typeface="Calibri" charset="0"/>
              <a:cs typeface="Calibri" charset="0"/>
            </a:rPr>
            <a:t>Mesleki ve Teknik Eğitim: Program Alan Modülleri </a:t>
          </a:r>
          <a:endParaRPr lang="tr-TR" sz="2000" kern="1200" dirty="0">
            <a:latin typeface="Calibri" charset="0"/>
            <a:cs typeface="Calibri" charset="0"/>
          </a:endParaRPr>
        </a:p>
      </dsp:txBody>
      <dsp:txXfrm>
        <a:off x="2340260" y="1989221"/>
        <a:ext cx="6084676" cy="994610"/>
      </dsp:txXfrm>
    </dsp:sp>
    <dsp:sp modelId="{12AA166F-BD77-D347-8D6E-D2E15D94F009}">
      <dsp:nvSpPr>
        <dsp:cNvPr id="0" name=""/>
        <dsp:cNvSpPr/>
      </dsp:nvSpPr>
      <dsp:spPr>
        <a:xfrm>
          <a:off x="1842954" y="2983831"/>
          <a:ext cx="994610" cy="994610"/>
        </a:xfrm>
        <a:prstGeom prst="pie">
          <a:avLst>
            <a:gd name="adj1" fmla="val 5400000"/>
            <a:gd name="adj2" fmla="val 1620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38100" dist="25400" dir="5400000" algn="t" rotWithShape="0">
            <a:srgbClr val="000000">
              <a:alpha val="50000"/>
            </a:srgbClr>
          </a:outerShdw>
        </a:effectLst>
      </dsp:spPr>
      <dsp:style>
        <a:lnRef idx="3">
          <a:scrgbClr r="0" g="0" b="0"/>
        </a:lnRef>
        <a:fillRef idx="1">
          <a:scrgbClr r="0" g="0" b="0"/>
        </a:fillRef>
        <a:effectRef idx="1">
          <a:scrgbClr r="0" g="0" b="0"/>
        </a:effectRef>
        <a:fontRef idx="minor">
          <a:schemeClr val="lt1"/>
        </a:fontRef>
      </dsp:style>
    </dsp:sp>
    <dsp:sp modelId="{50D1A3A8-9157-E542-93C2-EA1BD245F46C}">
      <dsp:nvSpPr>
        <dsp:cNvPr id="0" name=""/>
        <dsp:cNvSpPr/>
      </dsp:nvSpPr>
      <dsp:spPr>
        <a:xfrm>
          <a:off x="2340260" y="2983831"/>
          <a:ext cx="6084676" cy="99461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tr-TR" sz="2000" kern="1200" smtClean="0">
              <a:latin typeface="Calibri" charset="0"/>
              <a:cs typeface="Calibri" charset="0"/>
            </a:rPr>
            <a:t>Okulöncesi: Öğretmen Kılavuz Kitabı</a:t>
          </a:r>
          <a:endParaRPr lang="tr-TR" sz="2000" kern="1200" dirty="0">
            <a:latin typeface="Calibri" charset="0"/>
            <a:cs typeface="Calibri" charset="0"/>
          </a:endParaRPr>
        </a:p>
      </dsp:txBody>
      <dsp:txXfrm>
        <a:off x="2340260" y="2983831"/>
        <a:ext cx="6084676" cy="99461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CC4FF2-FCD1-4B05-B4DF-29DC064E0670}">
      <dsp:nvSpPr>
        <dsp:cNvPr id="0" name=""/>
        <dsp:cNvSpPr/>
      </dsp:nvSpPr>
      <dsp:spPr>
        <a:xfrm>
          <a:off x="0" y="3613224"/>
          <a:ext cx="6912768" cy="592779"/>
        </a:xfrm>
        <a:prstGeom prst="rect">
          <a:avLst/>
        </a:prstGeom>
        <a:solidFill>
          <a:schemeClr val="accent3"/>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tr-TR" sz="1800" b="1" kern="1200" dirty="0" smtClean="0">
              <a:solidFill>
                <a:schemeClr val="tx1"/>
              </a:solidFill>
              <a:latin typeface="Calibri" pitchFamily="34" charset="0"/>
              <a:cs typeface="Calibri" pitchFamily="34" charset="0"/>
            </a:rPr>
            <a:t>Okullarda, BTK tarafından belirlenen MEB ADSL tarifeleri uygulanmaktadır.</a:t>
          </a:r>
        </a:p>
      </dsp:txBody>
      <dsp:txXfrm>
        <a:off x="0" y="3613224"/>
        <a:ext cx="6912768" cy="592779"/>
      </dsp:txXfrm>
    </dsp:sp>
    <dsp:sp modelId="{53A92678-77BC-49D0-B9A8-DB4D3080BBA2}">
      <dsp:nvSpPr>
        <dsp:cNvPr id="0" name=""/>
        <dsp:cNvSpPr/>
      </dsp:nvSpPr>
      <dsp:spPr>
        <a:xfrm rot="10800000">
          <a:off x="0" y="2710421"/>
          <a:ext cx="6912768" cy="911695"/>
        </a:xfrm>
        <a:prstGeom prst="upArrowCallout">
          <a:avLst/>
        </a:prstGeom>
        <a:solidFill>
          <a:schemeClr val="accent3"/>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tr-TR" sz="1800" b="1" kern="1200" dirty="0" smtClean="0">
              <a:solidFill>
                <a:schemeClr val="tx1"/>
              </a:solidFill>
              <a:latin typeface="Calibri" pitchFamily="34" charset="0"/>
              <a:cs typeface="Calibri" pitchFamily="34" charset="0"/>
            </a:rPr>
            <a:t>Okulların  İçerik Filtreleme ve Güvenlik (F/W) hizmeti Türk Telekom ile 2003 yılında yapılan protokole göre alınmaktadır.</a:t>
          </a:r>
        </a:p>
      </dsp:txBody>
      <dsp:txXfrm rot="10800000">
        <a:off x="0" y="2710421"/>
        <a:ext cx="6912768" cy="592392"/>
      </dsp:txXfrm>
    </dsp:sp>
    <dsp:sp modelId="{1D550EE0-AB8C-4605-A5B9-3EF37D3D629E}">
      <dsp:nvSpPr>
        <dsp:cNvPr id="0" name=""/>
        <dsp:cNvSpPr/>
      </dsp:nvSpPr>
      <dsp:spPr>
        <a:xfrm rot="10800000">
          <a:off x="0" y="1807618"/>
          <a:ext cx="6912768" cy="911695"/>
        </a:xfrm>
        <a:prstGeom prst="upArrowCallout">
          <a:avLst/>
        </a:prstGeom>
        <a:solidFill>
          <a:schemeClr val="accent3"/>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tr-TR" sz="1800" b="1" kern="1200" dirty="0" smtClean="0">
              <a:solidFill>
                <a:schemeClr val="tx1"/>
              </a:solidFill>
              <a:latin typeface="Calibri" pitchFamily="34" charset="0"/>
              <a:cs typeface="Calibri" pitchFamily="34" charset="0"/>
            </a:rPr>
            <a:t>3.790 adet okulumuza VSAT uydu internet erişimi sağlanmıştır.</a:t>
          </a:r>
          <a:endParaRPr lang="tr-TR" sz="1800" b="1" kern="1200" dirty="0">
            <a:solidFill>
              <a:schemeClr val="tx1"/>
            </a:solidFill>
            <a:latin typeface="Calibri" pitchFamily="34" charset="0"/>
            <a:cs typeface="Calibri" pitchFamily="34" charset="0"/>
          </a:endParaRPr>
        </a:p>
      </dsp:txBody>
      <dsp:txXfrm rot="10800000">
        <a:off x="0" y="1807618"/>
        <a:ext cx="6912768" cy="592392"/>
      </dsp:txXfrm>
    </dsp:sp>
    <dsp:sp modelId="{E0FF6E06-183F-4F94-BD27-1CE5B6DC7E5D}">
      <dsp:nvSpPr>
        <dsp:cNvPr id="0" name=""/>
        <dsp:cNvSpPr/>
      </dsp:nvSpPr>
      <dsp:spPr>
        <a:xfrm rot="10800000">
          <a:off x="0" y="904814"/>
          <a:ext cx="6912768" cy="911695"/>
        </a:xfrm>
        <a:prstGeom prst="upArrowCallout">
          <a:avLst/>
        </a:prstGeom>
        <a:solidFill>
          <a:schemeClr val="accent3"/>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tr-TR" sz="1800" b="1" kern="1200" dirty="0" smtClean="0">
              <a:solidFill>
                <a:schemeClr val="tx1"/>
              </a:solidFill>
              <a:latin typeface="Calibri" pitchFamily="34" charset="0"/>
              <a:cs typeface="Calibri" pitchFamily="34" charset="0"/>
            </a:rPr>
            <a:t>Okulların ADSL erişim hızları 1, 2, 4 </a:t>
          </a:r>
          <a:r>
            <a:rPr lang="tr-TR" sz="1800" b="1" kern="1200" dirty="0" err="1" smtClean="0">
              <a:solidFill>
                <a:schemeClr val="tx1"/>
              </a:solidFill>
              <a:latin typeface="Calibri" pitchFamily="34" charset="0"/>
              <a:cs typeface="Calibri" pitchFamily="34" charset="0"/>
            </a:rPr>
            <a:t>Mb</a:t>
          </a:r>
          <a:r>
            <a:rPr lang="tr-TR" sz="1800" b="1" kern="1200" dirty="0" smtClean="0">
              <a:solidFill>
                <a:schemeClr val="tx1"/>
              </a:solidFill>
              <a:latin typeface="Calibri" pitchFamily="34" charset="0"/>
              <a:cs typeface="Calibri" pitchFamily="34" charset="0"/>
            </a:rPr>
            <a:t>/s’dir. Ancak çoğu okullardaki hız 1 </a:t>
          </a:r>
          <a:r>
            <a:rPr lang="tr-TR" sz="1800" b="1" kern="1200" dirty="0" err="1" smtClean="0">
              <a:solidFill>
                <a:schemeClr val="tx1"/>
              </a:solidFill>
              <a:latin typeface="Calibri" pitchFamily="34" charset="0"/>
              <a:cs typeface="Calibri" pitchFamily="34" charset="0"/>
            </a:rPr>
            <a:t>Mb</a:t>
          </a:r>
          <a:r>
            <a:rPr lang="tr-TR" sz="1800" b="1" kern="1200" dirty="0" smtClean="0">
              <a:solidFill>
                <a:schemeClr val="tx1"/>
              </a:solidFill>
              <a:latin typeface="Calibri" pitchFamily="34" charset="0"/>
              <a:cs typeface="Calibri" pitchFamily="34" charset="0"/>
            </a:rPr>
            <a:t>/s’dir.</a:t>
          </a:r>
          <a:endParaRPr lang="tr-TR" sz="1800" b="1" kern="1200" dirty="0">
            <a:solidFill>
              <a:schemeClr val="tx1"/>
            </a:solidFill>
            <a:latin typeface="Calibri" pitchFamily="34" charset="0"/>
            <a:cs typeface="Calibri" pitchFamily="34" charset="0"/>
          </a:endParaRPr>
        </a:p>
      </dsp:txBody>
      <dsp:txXfrm rot="10800000">
        <a:off x="0" y="904814"/>
        <a:ext cx="6912768" cy="592392"/>
      </dsp:txXfrm>
    </dsp:sp>
    <dsp:sp modelId="{4461085D-D4FD-43F5-B18F-5F670AB0F9B3}">
      <dsp:nvSpPr>
        <dsp:cNvPr id="0" name=""/>
        <dsp:cNvSpPr/>
      </dsp:nvSpPr>
      <dsp:spPr>
        <a:xfrm rot="10800000">
          <a:off x="0" y="0"/>
          <a:ext cx="6912768" cy="911695"/>
        </a:xfrm>
        <a:prstGeom prst="upArrowCallout">
          <a:avLst/>
        </a:prstGeom>
        <a:solidFill>
          <a:schemeClr val="accent3"/>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tr-TR" sz="1800" b="1" kern="1200" dirty="0" smtClean="0">
              <a:solidFill>
                <a:schemeClr val="tx1"/>
              </a:solidFill>
              <a:latin typeface="Calibri" pitchFamily="34" charset="0"/>
              <a:cs typeface="Calibri" pitchFamily="34" charset="0"/>
            </a:rPr>
            <a:t>36.159 adet Okulumuza ADSL İnternet Erişimi sağlanmıştır.</a:t>
          </a:r>
          <a:endParaRPr lang="tr-TR" sz="1800" b="1" kern="1200" dirty="0">
            <a:solidFill>
              <a:schemeClr val="tx1"/>
            </a:solidFill>
            <a:latin typeface="Calibri" pitchFamily="34" charset="0"/>
            <a:cs typeface="Calibri" pitchFamily="34" charset="0"/>
          </a:endParaRPr>
        </a:p>
      </dsp:txBody>
      <dsp:txXfrm rot="10800000">
        <a:off x="0" y="0"/>
        <a:ext cx="6912768" cy="59239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E49954-96B8-453F-A342-E9D9098D5CCC}">
      <dsp:nvSpPr>
        <dsp:cNvPr id="0" name=""/>
        <dsp:cNvSpPr/>
      </dsp:nvSpPr>
      <dsp:spPr>
        <a:xfrm>
          <a:off x="0" y="0"/>
          <a:ext cx="2258125" cy="4064000"/>
        </a:xfrm>
        <a:prstGeom prst="roundRect">
          <a:avLst>
            <a:gd name="adj" fmla="val 10000"/>
          </a:avLst>
        </a:prstGeom>
        <a:solidFill>
          <a:schemeClr val="bg2"/>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tr-TR" sz="2000" b="1" kern="1200" dirty="0" smtClean="0">
              <a:solidFill>
                <a:schemeClr val="tx1"/>
              </a:solidFill>
              <a:latin typeface="Calibri" pitchFamily="34" charset="0"/>
              <a:cs typeface="Calibri" pitchFamily="34" charset="0"/>
            </a:rPr>
            <a:t>Okul Yerel Ağının (LAN) Kurulması</a:t>
          </a:r>
          <a:endParaRPr lang="tr-TR" sz="2000" b="1" kern="1200" dirty="0">
            <a:solidFill>
              <a:schemeClr val="tx1"/>
            </a:solidFill>
            <a:latin typeface="Calibri" pitchFamily="34" charset="0"/>
            <a:cs typeface="Calibri" pitchFamily="34" charset="0"/>
          </a:endParaRPr>
        </a:p>
      </dsp:txBody>
      <dsp:txXfrm>
        <a:off x="0" y="1625600"/>
        <a:ext cx="2258125" cy="1625600"/>
      </dsp:txXfrm>
    </dsp:sp>
    <dsp:sp modelId="{C9EB99E3-1AA5-4479-8E8B-A13AE5D411E0}">
      <dsp:nvSpPr>
        <dsp:cNvPr id="0" name=""/>
        <dsp:cNvSpPr/>
      </dsp:nvSpPr>
      <dsp:spPr>
        <a:xfrm>
          <a:off x="388818" y="175565"/>
          <a:ext cx="1483392" cy="1489861"/>
        </a:xfrm>
        <a:prstGeom prst="ellipse">
          <a:avLst/>
        </a:prstGeom>
        <a:blipFill rotWithShape="0">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06038C2-36F1-468F-94FB-298A3E4C2F20}">
      <dsp:nvSpPr>
        <dsp:cNvPr id="0" name=""/>
        <dsp:cNvSpPr/>
      </dsp:nvSpPr>
      <dsp:spPr>
        <a:xfrm>
          <a:off x="2327321" y="0"/>
          <a:ext cx="2258125" cy="4064000"/>
        </a:xfrm>
        <a:prstGeom prst="roundRect">
          <a:avLst>
            <a:gd name="adj" fmla="val 10000"/>
          </a:avLst>
        </a:prstGeom>
        <a:solidFill>
          <a:schemeClr val="bg2"/>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tr-TR" sz="2000" b="1" kern="1200" dirty="0" smtClean="0">
              <a:solidFill>
                <a:schemeClr val="tx1"/>
              </a:solidFill>
              <a:latin typeface="Calibri" pitchFamily="34" charset="0"/>
              <a:cs typeface="Calibri" pitchFamily="34" charset="0"/>
            </a:rPr>
            <a:t>İntranet/İnternet Erişiminin Sağlanması</a:t>
          </a:r>
          <a:endParaRPr lang="tr-TR" sz="2000" b="1" kern="1200" dirty="0">
            <a:solidFill>
              <a:schemeClr val="tx1"/>
            </a:solidFill>
            <a:latin typeface="Calibri" pitchFamily="34" charset="0"/>
            <a:cs typeface="Calibri" pitchFamily="34" charset="0"/>
          </a:endParaRPr>
        </a:p>
      </dsp:txBody>
      <dsp:txXfrm>
        <a:off x="2327321" y="1625600"/>
        <a:ext cx="2258125" cy="1625600"/>
      </dsp:txXfrm>
    </dsp:sp>
    <dsp:sp modelId="{4CE63BD7-77A6-4947-A531-42BD4B25AB0D}">
      <dsp:nvSpPr>
        <dsp:cNvPr id="0" name=""/>
        <dsp:cNvSpPr/>
      </dsp:nvSpPr>
      <dsp:spPr>
        <a:xfrm>
          <a:off x="2592287" y="153256"/>
          <a:ext cx="1728192" cy="1534479"/>
        </a:xfrm>
        <a:prstGeom prst="ellipse">
          <a:avLst/>
        </a:prstGeom>
        <a:blipFill rotWithShape="0">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58F2AF5-056C-498D-9874-4C63E1B2CABE}">
      <dsp:nvSpPr>
        <dsp:cNvPr id="0" name=""/>
        <dsp:cNvSpPr/>
      </dsp:nvSpPr>
      <dsp:spPr>
        <a:xfrm>
          <a:off x="4653190" y="0"/>
          <a:ext cx="2258125" cy="4064000"/>
        </a:xfrm>
        <a:prstGeom prst="roundRect">
          <a:avLst>
            <a:gd name="adj" fmla="val 10000"/>
          </a:avLst>
        </a:prstGeom>
        <a:solidFill>
          <a:schemeClr val="bg2"/>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tr-TR" sz="2000" b="1" kern="1200" dirty="0" smtClean="0">
              <a:solidFill>
                <a:schemeClr val="tx1"/>
              </a:solidFill>
              <a:latin typeface="Calibri" pitchFamily="34" charset="0"/>
              <a:cs typeface="Calibri" pitchFamily="34" charset="0"/>
            </a:rPr>
            <a:t>E-İçeriklerin Sunulacağı Veri Merkezinin Kurulması</a:t>
          </a:r>
          <a:endParaRPr lang="tr-TR" sz="2000" b="1" kern="1200" dirty="0">
            <a:solidFill>
              <a:schemeClr val="tx1"/>
            </a:solidFill>
            <a:latin typeface="Calibri" pitchFamily="34" charset="0"/>
            <a:cs typeface="Calibri" pitchFamily="34" charset="0"/>
          </a:endParaRPr>
        </a:p>
      </dsp:txBody>
      <dsp:txXfrm>
        <a:off x="4653190" y="1625600"/>
        <a:ext cx="2258125" cy="1625600"/>
      </dsp:txXfrm>
    </dsp:sp>
    <dsp:sp modelId="{9D09C722-7AA4-4E0F-9855-70F86D1788E0}">
      <dsp:nvSpPr>
        <dsp:cNvPr id="0" name=""/>
        <dsp:cNvSpPr/>
      </dsp:nvSpPr>
      <dsp:spPr>
        <a:xfrm>
          <a:off x="4939769" y="175572"/>
          <a:ext cx="1684968" cy="1489847"/>
        </a:xfrm>
        <a:prstGeom prst="ellipse">
          <a:avLst/>
        </a:prstGeom>
        <a:blipFill rotWithShape="0">
          <a:blip xmlns:r="http://schemas.openxmlformats.org/officeDocument/2006/relationships" r:embed="rId3"/>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D5D9FDA-7875-4DFF-89F5-0D50AB2C1961}">
      <dsp:nvSpPr>
        <dsp:cNvPr id="0" name=""/>
        <dsp:cNvSpPr/>
      </dsp:nvSpPr>
      <dsp:spPr>
        <a:xfrm>
          <a:off x="1080128" y="3251200"/>
          <a:ext cx="4752511" cy="609600"/>
        </a:xfrm>
        <a:prstGeom prst="leftRightArrow">
          <a:avLst/>
        </a:prstGeom>
        <a:solidFill>
          <a:schemeClr val="accent1"/>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6549AF-E293-45D4-A1C3-F0CEC6BF6F22}">
      <dsp:nvSpPr>
        <dsp:cNvPr id="0" name=""/>
        <dsp:cNvSpPr/>
      </dsp:nvSpPr>
      <dsp:spPr>
        <a:xfrm>
          <a:off x="0" y="4076835"/>
          <a:ext cx="8280920" cy="585489"/>
        </a:xfrm>
        <a:prstGeom prst="rect">
          <a:avLst/>
        </a:prstGeom>
        <a:solidFill>
          <a:srgbClr val="92D050"/>
        </a:solid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tr-TR" sz="1800" b="1" kern="1200" dirty="0" smtClean="0">
              <a:latin typeface="Calibri" pitchFamily="34" charset="0"/>
              <a:cs typeface="Calibri" pitchFamily="34" charset="0"/>
            </a:rPr>
            <a:t>E-içeriklerin sunulacağı veri merkezinin alt yapısı konularında teknik çalışmalar devam etmektedir.</a:t>
          </a:r>
          <a:endParaRPr lang="en-US" sz="1800" b="1" kern="1200" dirty="0">
            <a:latin typeface="Calibri" pitchFamily="34" charset="0"/>
            <a:cs typeface="Calibri" pitchFamily="34" charset="0"/>
          </a:endParaRPr>
        </a:p>
      </dsp:txBody>
      <dsp:txXfrm>
        <a:off x="0" y="4076835"/>
        <a:ext cx="8280920" cy="585489"/>
      </dsp:txXfrm>
    </dsp:sp>
    <dsp:sp modelId="{CAB21684-8D7B-40C7-83A7-0F21669601E6}">
      <dsp:nvSpPr>
        <dsp:cNvPr id="0" name=""/>
        <dsp:cNvSpPr/>
      </dsp:nvSpPr>
      <dsp:spPr>
        <a:xfrm rot="10800000">
          <a:off x="0" y="2901022"/>
          <a:ext cx="8280920" cy="1181661"/>
        </a:xfrm>
        <a:prstGeom prst="upArrowCallout">
          <a:avLst/>
        </a:prstGeom>
        <a:solidFill>
          <a:srgbClr val="92D050"/>
        </a:solid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tr-TR" sz="1800" b="1" kern="1200" dirty="0" smtClean="0">
              <a:latin typeface="Calibri" pitchFamily="34" charset="0"/>
              <a:cs typeface="Calibri" pitchFamily="34" charset="0"/>
            </a:rPr>
            <a:t>Okulların yüksek hızlı ADSL ve Metro internet hatlarına kavuşturulabilmesi amacıyla Türk Telekom ve diğer operatörler ile teknik görüşmeler devam etmektedir. </a:t>
          </a:r>
          <a:endParaRPr lang="en-US" sz="1800" b="1" kern="1200" dirty="0">
            <a:latin typeface="Calibri" pitchFamily="34" charset="0"/>
            <a:cs typeface="Calibri" pitchFamily="34" charset="0"/>
          </a:endParaRPr>
        </a:p>
      </dsp:txBody>
      <dsp:txXfrm rot="10800000">
        <a:off x="0" y="2901022"/>
        <a:ext cx="8280920" cy="767808"/>
      </dsp:txXfrm>
    </dsp:sp>
    <dsp:sp modelId="{32BF4726-ED52-4E69-8FEB-C0B6AFC4B86A}">
      <dsp:nvSpPr>
        <dsp:cNvPr id="0" name=""/>
        <dsp:cNvSpPr/>
      </dsp:nvSpPr>
      <dsp:spPr>
        <a:xfrm rot="10800000">
          <a:off x="0" y="1399454"/>
          <a:ext cx="8280920" cy="1507416"/>
        </a:xfrm>
        <a:prstGeom prst="upArrowCallout">
          <a:avLst/>
        </a:prstGeom>
        <a:solidFill>
          <a:srgbClr val="92D050"/>
        </a:solid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tr-TR" sz="1800" b="1" kern="1200" dirty="0" smtClean="0">
              <a:latin typeface="Calibri" pitchFamily="34" charset="0"/>
              <a:cs typeface="Calibri" pitchFamily="34" charset="0"/>
            </a:rPr>
            <a:t>Bilinçli ve güvenli BT ve internet kullanımının sosyal ve hukuki boyutlarının Eğitimde Fatih Projesi içerisinde planlanıp uygulanabilmesi için Genel Müdürlüğümüz personelinden çalışma grubu oluşturuldu ve çalışmalarına başladı. </a:t>
          </a:r>
          <a:endParaRPr lang="en-US" sz="1800" b="1" kern="1200" dirty="0">
            <a:latin typeface="Calibri" pitchFamily="34" charset="0"/>
            <a:cs typeface="Calibri" pitchFamily="34" charset="0"/>
          </a:endParaRPr>
        </a:p>
      </dsp:txBody>
      <dsp:txXfrm rot="10800000">
        <a:off x="0" y="1399454"/>
        <a:ext cx="8280920" cy="979474"/>
      </dsp:txXfrm>
    </dsp:sp>
    <dsp:sp modelId="{6C3F2484-3506-4F1B-A683-853E5BFBCA4E}">
      <dsp:nvSpPr>
        <dsp:cNvPr id="0" name=""/>
        <dsp:cNvSpPr/>
      </dsp:nvSpPr>
      <dsp:spPr>
        <a:xfrm rot="10800000">
          <a:off x="0" y="594039"/>
          <a:ext cx="8280920" cy="811263"/>
        </a:xfrm>
        <a:prstGeom prst="upArrowCallout">
          <a:avLst/>
        </a:prstGeom>
        <a:solidFill>
          <a:srgbClr val="92D050"/>
        </a:solid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tr-TR" sz="1800" b="1" kern="1200" dirty="0" smtClean="0">
              <a:latin typeface="Calibri" pitchFamily="34" charset="0"/>
              <a:cs typeface="Calibri" pitchFamily="34" charset="0"/>
            </a:rPr>
            <a:t>Ağ Altyapı teknik şartname taslağı Yatırım ve Tesisler Dairesi Başkanlığı ile resmi yazı ekinde paylaşıldı. </a:t>
          </a:r>
          <a:endParaRPr lang="en-US" sz="1800" b="1" kern="1200" dirty="0">
            <a:latin typeface="Calibri" pitchFamily="34" charset="0"/>
            <a:cs typeface="Calibri" pitchFamily="34" charset="0"/>
          </a:endParaRPr>
        </a:p>
      </dsp:txBody>
      <dsp:txXfrm rot="10800000">
        <a:off x="0" y="594039"/>
        <a:ext cx="8280920" cy="527134"/>
      </dsp:txXfrm>
    </dsp:sp>
    <dsp:sp modelId="{BD23C394-495D-4BB9-9DAC-6E7CB8B62612}">
      <dsp:nvSpPr>
        <dsp:cNvPr id="0" name=""/>
        <dsp:cNvSpPr/>
      </dsp:nvSpPr>
      <dsp:spPr>
        <a:xfrm rot="10800000">
          <a:off x="0" y="257"/>
          <a:ext cx="8280920" cy="599630"/>
        </a:xfrm>
        <a:prstGeom prst="upArrowCallout">
          <a:avLst/>
        </a:prstGeom>
        <a:solidFill>
          <a:srgbClr val="92D050"/>
        </a:solid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tr-TR" sz="1800" b="1" kern="1200" dirty="0" smtClean="0">
              <a:latin typeface="Calibri" pitchFamily="34" charset="0"/>
              <a:cs typeface="Calibri" pitchFamily="34" charset="0"/>
            </a:rPr>
            <a:t>Teknik şartnameler hazırlanarak Ulaştırma Bakanlığına gönderildi. </a:t>
          </a:r>
          <a:endParaRPr lang="en-US" sz="1800" b="1" kern="1200" dirty="0">
            <a:latin typeface="Calibri" pitchFamily="34" charset="0"/>
            <a:cs typeface="Calibri" pitchFamily="34" charset="0"/>
          </a:endParaRPr>
        </a:p>
      </dsp:txBody>
      <dsp:txXfrm rot="10800000">
        <a:off x="0" y="257"/>
        <a:ext cx="8280920" cy="389622"/>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35255F-2920-4604-AFA4-110838D7D726}">
      <dsp:nvSpPr>
        <dsp:cNvPr id="0" name=""/>
        <dsp:cNvSpPr/>
      </dsp:nvSpPr>
      <dsp:spPr>
        <a:xfrm>
          <a:off x="0" y="4328091"/>
          <a:ext cx="4968552" cy="710059"/>
        </a:xfrm>
        <a:prstGeom prst="rect">
          <a:avLst/>
        </a:prstGeom>
        <a:blipFill rotWithShape="0">
          <a:blip xmlns:r="http://schemas.openxmlformats.org/officeDocument/2006/relationships" r:embed="rId1">
            <a:duotone>
              <a:schemeClr val="dk2">
                <a:hueOff val="0"/>
                <a:satOff val="0"/>
                <a:lumOff val="0"/>
                <a:alphaOff val="0"/>
                <a:tint val="30000"/>
                <a:satMod val="300000"/>
              </a:schemeClr>
              <a:schemeClr val="dk2">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tr-TR" sz="1400" b="0" kern="1200" dirty="0" smtClean="0">
              <a:latin typeface="Calibri" pitchFamily="34" charset="0"/>
              <a:cs typeface="Calibri" pitchFamily="34" charset="0"/>
            </a:rPr>
            <a:t>bulduğu/hazırladığı materyali kullanarak BT destekli ders tasarımını yapabilmesi</a:t>
          </a:r>
        </a:p>
      </dsp:txBody>
      <dsp:txXfrm>
        <a:off x="0" y="4328091"/>
        <a:ext cx="4968552" cy="710059"/>
      </dsp:txXfrm>
    </dsp:sp>
    <dsp:sp modelId="{9A990E7D-C3BA-49C5-AB7D-61CA98B87B5C}">
      <dsp:nvSpPr>
        <dsp:cNvPr id="0" name=""/>
        <dsp:cNvSpPr/>
      </dsp:nvSpPr>
      <dsp:spPr>
        <a:xfrm rot="10800000">
          <a:off x="0" y="3246670"/>
          <a:ext cx="4968552" cy="1092071"/>
        </a:xfrm>
        <a:prstGeom prst="upArrowCallout">
          <a:avLst/>
        </a:prstGeom>
        <a:blipFill rotWithShape="0">
          <a:blip xmlns:r="http://schemas.openxmlformats.org/officeDocument/2006/relationships" r:embed="rId1">
            <a:duotone>
              <a:schemeClr val="dk2">
                <a:hueOff val="0"/>
                <a:satOff val="0"/>
                <a:lumOff val="0"/>
                <a:alphaOff val="0"/>
                <a:tint val="30000"/>
                <a:satMod val="300000"/>
              </a:schemeClr>
              <a:schemeClr val="dk2">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tr-TR" sz="1400" b="0" kern="1200" dirty="0" smtClean="0">
              <a:latin typeface="Calibri" pitchFamily="34" charset="0"/>
              <a:cs typeface="Calibri" pitchFamily="34" charset="0"/>
            </a:rPr>
            <a:t>dersin amaçlarına uygun ürün hazırlayabilmesi</a:t>
          </a:r>
        </a:p>
      </dsp:txBody>
      <dsp:txXfrm rot="10800000">
        <a:off x="0" y="3246670"/>
        <a:ext cx="4968552" cy="709595"/>
      </dsp:txXfrm>
    </dsp:sp>
    <dsp:sp modelId="{133398B4-977A-4E24-B065-C33AB17C688A}">
      <dsp:nvSpPr>
        <dsp:cNvPr id="0" name=""/>
        <dsp:cNvSpPr/>
      </dsp:nvSpPr>
      <dsp:spPr>
        <a:xfrm rot="10800000">
          <a:off x="0" y="2165250"/>
          <a:ext cx="4968552" cy="1092071"/>
        </a:xfrm>
        <a:prstGeom prst="upArrowCallout">
          <a:avLst/>
        </a:prstGeom>
        <a:blipFill rotWithShape="0">
          <a:blip xmlns:r="http://schemas.openxmlformats.org/officeDocument/2006/relationships" r:embed="rId1">
            <a:duotone>
              <a:schemeClr val="dk2">
                <a:hueOff val="0"/>
                <a:satOff val="0"/>
                <a:lumOff val="0"/>
                <a:alphaOff val="0"/>
                <a:tint val="30000"/>
                <a:satMod val="300000"/>
              </a:schemeClr>
              <a:schemeClr val="dk2">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tr-TR" sz="1400" b="0" kern="1200" dirty="0" smtClean="0">
              <a:latin typeface="Calibri" pitchFamily="34" charset="0"/>
              <a:cs typeface="Calibri" pitchFamily="34" charset="0"/>
            </a:rPr>
            <a:t>dersin amaçlarına uygun e-İçerik ortamlarını bulup seçebilmesi </a:t>
          </a:r>
        </a:p>
      </dsp:txBody>
      <dsp:txXfrm rot="10800000">
        <a:off x="0" y="2165250"/>
        <a:ext cx="4968552" cy="709595"/>
      </dsp:txXfrm>
    </dsp:sp>
    <dsp:sp modelId="{D019E038-9734-4D6D-AA36-8C675F361FC6}">
      <dsp:nvSpPr>
        <dsp:cNvPr id="0" name=""/>
        <dsp:cNvSpPr/>
      </dsp:nvSpPr>
      <dsp:spPr>
        <a:xfrm rot="10800000">
          <a:off x="0" y="1083829"/>
          <a:ext cx="4968552" cy="1092071"/>
        </a:xfrm>
        <a:prstGeom prst="upArrowCallout">
          <a:avLst/>
        </a:prstGeom>
        <a:blipFill rotWithShape="0">
          <a:blip xmlns:r="http://schemas.openxmlformats.org/officeDocument/2006/relationships" r:embed="rId1">
            <a:duotone>
              <a:schemeClr val="dk2">
                <a:hueOff val="0"/>
                <a:satOff val="0"/>
                <a:lumOff val="0"/>
                <a:alphaOff val="0"/>
                <a:tint val="30000"/>
                <a:satMod val="300000"/>
              </a:schemeClr>
              <a:schemeClr val="dk2">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tr-TR" sz="1400" b="0" kern="1200" dirty="0" smtClean="0">
              <a:latin typeface="Calibri" pitchFamily="34" charset="0"/>
              <a:cs typeface="Calibri" pitchFamily="34" charset="0"/>
            </a:rPr>
            <a:t>Proje kapsamında sağlanacak olan donanımı etkin bir biçimde kullanabilmesi,</a:t>
          </a:r>
        </a:p>
      </dsp:txBody>
      <dsp:txXfrm rot="10800000">
        <a:off x="0" y="1083829"/>
        <a:ext cx="4968552" cy="709595"/>
      </dsp:txXfrm>
    </dsp:sp>
    <dsp:sp modelId="{74927260-9BCF-4DB1-BBDE-2B354C77ED8C}">
      <dsp:nvSpPr>
        <dsp:cNvPr id="0" name=""/>
        <dsp:cNvSpPr/>
      </dsp:nvSpPr>
      <dsp:spPr>
        <a:xfrm rot="10800000">
          <a:off x="0" y="2409"/>
          <a:ext cx="4968552" cy="1092071"/>
        </a:xfrm>
        <a:prstGeom prst="upArrowCallout">
          <a:avLst/>
        </a:prstGeom>
        <a:blipFill rotWithShape="0">
          <a:blip xmlns:r="http://schemas.openxmlformats.org/officeDocument/2006/relationships" r:embed="rId1">
            <a:duotone>
              <a:schemeClr val="dk2">
                <a:hueOff val="0"/>
                <a:satOff val="0"/>
                <a:lumOff val="0"/>
                <a:alphaOff val="0"/>
                <a:tint val="30000"/>
                <a:satMod val="300000"/>
              </a:schemeClr>
              <a:schemeClr val="dk2">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tr-TR" sz="1400" b="0" kern="1200" dirty="0" smtClean="0">
              <a:latin typeface="Calibri" pitchFamily="34" charset="0"/>
              <a:cs typeface="Calibri" pitchFamily="34" charset="0"/>
            </a:rPr>
            <a:t>öğretmenlere verilecek olan </a:t>
          </a:r>
          <a:r>
            <a:rPr lang="tr-TR" sz="1400" b="0" kern="1200" dirty="0" err="1" smtClean="0">
              <a:latin typeface="Calibri" pitchFamily="34" charset="0"/>
              <a:cs typeface="Calibri" pitchFamily="34" charset="0"/>
            </a:rPr>
            <a:t>hizmetiçi</a:t>
          </a:r>
          <a:r>
            <a:rPr lang="tr-TR" sz="1400" b="0" kern="1200" dirty="0" smtClean="0">
              <a:latin typeface="Calibri" pitchFamily="34" charset="0"/>
              <a:cs typeface="Calibri" pitchFamily="34" charset="0"/>
            </a:rPr>
            <a:t> eğitim sonunda öğretmenin;</a:t>
          </a:r>
        </a:p>
      </dsp:txBody>
      <dsp:txXfrm rot="10800000">
        <a:off x="0" y="2409"/>
        <a:ext cx="4968552" cy="7095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304498-8725-483D-B9D7-23A6BC3BC204}">
      <dsp:nvSpPr>
        <dsp:cNvPr id="0" name=""/>
        <dsp:cNvSpPr/>
      </dsp:nvSpPr>
      <dsp:spPr>
        <a:xfrm>
          <a:off x="0" y="2160"/>
          <a:ext cx="3960440" cy="803585"/>
        </a:xfrm>
        <a:prstGeom prst="roundRect">
          <a:avLst>
            <a:gd name="adj" fmla="val 10000"/>
          </a:avLst>
        </a:prstGeom>
        <a:blipFill rotWithShape="0">
          <a:blip xmlns:r="http://schemas.openxmlformats.org/officeDocument/2006/relationships" r:embed="rId1">
            <a:duotone>
              <a:schemeClr val="accent1">
                <a:shade val="50000"/>
                <a:hueOff val="0"/>
                <a:satOff val="0"/>
                <a:lumOff val="0"/>
                <a:alphaOff val="0"/>
                <a:tint val="30000"/>
                <a:satMod val="300000"/>
              </a:schemeClr>
              <a:schemeClr val="accent1">
                <a:shade val="50000"/>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tr-TR" sz="1600" kern="1200" dirty="0" smtClean="0">
              <a:latin typeface="Calibri" pitchFamily="34" charset="0"/>
              <a:cs typeface="Calibri" pitchFamily="34" charset="0"/>
            </a:rPr>
            <a:t>40.000 okulumuzdaki 620.000 dersliğimizi</a:t>
          </a:r>
        </a:p>
      </dsp:txBody>
      <dsp:txXfrm>
        <a:off x="23536" y="25696"/>
        <a:ext cx="3913368" cy="756513"/>
      </dsp:txXfrm>
    </dsp:sp>
    <dsp:sp modelId="{3CCDA76F-0131-4459-8F9C-CC392A97DA6D}">
      <dsp:nvSpPr>
        <dsp:cNvPr id="0" name=""/>
        <dsp:cNvSpPr/>
      </dsp:nvSpPr>
      <dsp:spPr>
        <a:xfrm rot="5400000">
          <a:off x="1829547" y="825835"/>
          <a:ext cx="301344" cy="361613"/>
        </a:xfrm>
        <a:prstGeom prst="rightArrow">
          <a:avLst>
            <a:gd name="adj1" fmla="val 60000"/>
            <a:gd name="adj2" fmla="val 50000"/>
          </a:avLst>
        </a:prstGeom>
        <a:blipFill rotWithShape="0">
          <a:blip xmlns:r="http://schemas.openxmlformats.org/officeDocument/2006/relationships" r:embed="rId1">
            <a:duotone>
              <a:schemeClr val="accent1">
                <a:shade val="90000"/>
                <a:hueOff val="0"/>
                <a:satOff val="0"/>
                <a:lumOff val="0"/>
                <a:alphaOff val="0"/>
                <a:tint val="30000"/>
                <a:satMod val="300000"/>
              </a:schemeClr>
              <a:schemeClr val="accent1">
                <a:shade val="90000"/>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tr-TR" sz="1300" kern="1200">
            <a:latin typeface="Calibri" pitchFamily="34" charset="0"/>
            <a:cs typeface="Calibri" pitchFamily="34" charset="0"/>
          </a:endParaRPr>
        </a:p>
      </dsp:txBody>
      <dsp:txXfrm rot="-5400000">
        <a:off x="1871736" y="855970"/>
        <a:ext cx="216967" cy="210941"/>
      </dsp:txXfrm>
    </dsp:sp>
    <dsp:sp modelId="{DD90CCB1-1627-45F0-91F5-6810BB305C59}">
      <dsp:nvSpPr>
        <dsp:cNvPr id="0" name=""/>
        <dsp:cNvSpPr/>
      </dsp:nvSpPr>
      <dsp:spPr>
        <a:xfrm>
          <a:off x="0" y="1207538"/>
          <a:ext cx="3960440" cy="803585"/>
        </a:xfrm>
        <a:prstGeom prst="roundRect">
          <a:avLst>
            <a:gd name="adj" fmla="val 10000"/>
          </a:avLst>
        </a:prstGeom>
        <a:blipFill rotWithShape="0">
          <a:blip xmlns:r="http://schemas.openxmlformats.org/officeDocument/2006/relationships" r:embed="rId1">
            <a:duotone>
              <a:schemeClr val="accent1">
                <a:shade val="50000"/>
                <a:hueOff val="173080"/>
                <a:satOff val="-12641"/>
                <a:lumOff val="22987"/>
                <a:alphaOff val="0"/>
                <a:tint val="30000"/>
                <a:satMod val="300000"/>
              </a:schemeClr>
              <a:schemeClr val="accent1">
                <a:shade val="50000"/>
                <a:hueOff val="173080"/>
                <a:satOff val="-12641"/>
                <a:lumOff val="22987"/>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tr-TR" sz="1600" kern="1200" dirty="0" smtClean="0">
              <a:latin typeface="Calibri" pitchFamily="34" charset="0"/>
              <a:cs typeface="Calibri" pitchFamily="34" charset="0"/>
            </a:rPr>
            <a:t>BT ekipmanları ile donatarak</a:t>
          </a:r>
        </a:p>
      </dsp:txBody>
      <dsp:txXfrm>
        <a:off x="23536" y="1231074"/>
        <a:ext cx="3913368" cy="756513"/>
      </dsp:txXfrm>
    </dsp:sp>
    <dsp:sp modelId="{B8754B6C-A80A-4BCA-9A16-474710EA9ABA}">
      <dsp:nvSpPr>
        <dsp:cNvPr id="0" name=""/>
        <dsp:cNvSpPr/>
      </dsp:nvSpPr>
      <dsp:spPr>
        <a:xfrm rot="5400000">
          <a:off x="1829547" y="2031213"/>
          <a:ext cx="301344" cy="361613"/>
        </a:xfrm>
        <a:prstGeom prst="rightArrow">
          <a:avLst>
            <a:gd name="adj1" fmla="val 60000"/>
            <a:gd name="adj2" fmla="val 50000"/>
          </a:avLst>
        </a:prstGeom>
        <a:blipFill rotWithShape="0">
          <a:blip xmlns:r="http://schemas.openxmlformats.org/officeDocument/2006/relationships" r:embed="rId1">
            <a:duotone>
              <a:schemeClr val="accent1">
                <a:shade val="90000"/>
                <a:hueOff val="240092"/>
                <a:satOff val="-15804"/>
                <a:lumOff val="24973"/>
                <a:alphaOff val="0"/>
                <a:tint val="30000"/>
                <a:satMod val="300000"/>
              </a:schemeClr>
              <a:schemeClr val="accent1">
                <a:shade val="90000"/>
                <a:hueOff val="240092"/>
                <a:satOff val="-15804"/>
                <a:lumOff val="24973"/>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tr-TR" sz="1300" kern="1200">
            <a:latin typeface="Calibri" pitchFamily="34" charset="0"/>
            <a:cs typeface="Calibri" pitchFamily="34" charset="0"/>
          </a:endParaRPr>
        </a:p>
      </dsp:txBody>
      <dsp:txXfrm rot="-5400000">
        <a:off x="1871736" y="2061348"/>
        <a:ext cx="216967" cy="210941"/>
      </dsp:txXfrm>
    </dsp:sp>
    <dsp:sp modelId="{054BC54D-3E18-4ED6-8382-0D902E479997}">
      <dsp:nvSpPr>
        <dsp:cNvPr id="0" name=""/>
        <dsp:cNvSpPr/>
      </dsp:nvSpPr>
      <dsp:spPr>
        <a:xfrm>
          <a:off x="0" y="2412916"/>
          <a:ext cx="3960440" cy="803585"/>
        </a:xfrm>
        <a:prstGeom prst="roundRect">
          <a:avLst>
            <a:gd name="adj" fmla="val 10000"/>
          </a:avLst>
        </a:prstGeom>
        <a:blipFill rotWithShape="0">
          <a:blip xmlns:r="http://schemas.openxmlformats.org/officeDocument/2006/relationships" r:embed="rId1">
            <a:duotone>
              <a:schemeClr val="accent1">
                <a:shade val="50000"/>
                <a:hueOff val="346161"/>
                <a:satOff val="-25283"/>
                <a:lumOff val="45974"/>
                <a:alphaOff val="0"/>
                <a:tint val="30000"/>
                <a:satMod val="300000"/>
              </a:schemeClr>
              <a:schemeClr val="accent1">
                <a:shade val="50000"/>
                <a:hueOff val="346161"/>
                <a:satOff val="-25283"/>
                <a:lumOff val="45974"/>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tr-TR" sz="1600" kern="1200" smtClean="0">
              <a:latin typeface="Calibri" pitchFamily="34" charset="0"/>
              <a:cs typeface="Calibri" pitchFamily="34" charset="0"/>
            </a:rPr>
            <a:t>eğitimde öğrenci ve öğretmenlerimiz için fırsatları artırma </a:t>
          </a:r>
          <a:endParaRPr lang="tr-TR" sz="1600" kern="1200" dirty="0" smtClean="0">
            <a:latin typeface="Calibri" pitchFamily="34" charset="0"/>
            <a:cs typeface="Calibri" pitchFamily="34" charset="0"/>
          </a:endParaRPr>
        </a:p>
      </dsp:txBody>
      <dsp:txXfrm>
        <a:off x="23536" y="2436452"/>
        <a:ext cx="3913368" cy="756513"/>
      </dsp:txXfrm>
    </dsp:sp>
    <dsp:sp modelId="{A1A65EAD-691A-44AD-AAE3-B1A25C384223}">
      <dsp:nvSpPr>
        <dsp:cNvPr id="0" name=""/>
        <dsp:cNvSpPr/>
      </dsp:nvSpPr>
      <dsp:spPr>
        <a:xfrm rot="5400000">
          <a:off x="1829547" y="3236591"/>
          <a:ext cx="301344" cy="361613"/>
        </a:xfrm>
        <a:prstGeom prst="rightArrow">
          <a:avLst>
            <a:gd name="adj1" fmla="val 60000"/>
            <a:gd name="adj2" fmla="val 50000"/>
          </a:avLst>
        </a:prstGeom>
        <a:blipFill rotWithShape="0">
          <a:blip xmlns:r="http://schemas.openxmlformats.org/officeDocument/2006/relationships" r:embed="rId1">
            <a:duotone>
              <a:schemeClr val="accent1">
                <a:shade val="90000"/>
                <a:hueOff val="240092"/>
                <a:satOff val="-15804"/>
                <a:lumOff val="24973"/>
                <a:alphaOff val="0"/>
                <a:tint val="30000"/>
                <a:satMod val="300000"/>
              </a:schemeClr>
              <a:schemeClr val="accent1">
                <a:shade val="90000"/>
                <a:hueOff val="240092"/>
                <a:satOff val="-15804"/>
                <a:lumOff val="24973"/>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tr-TR" sz="1300" kern="1200">
            <a:latin typeface="Calibri" pitchFamily="34" charset="0"/>
            <a:cs typeface="Calibri" pitchFamily="34" charset="0"/>
          </a:endParaRPr>
        </a:p>
      </dsp:txBody>
      <dsp:txXfrm rot="-5400000">
        <a:off x="1871736" y="3266726"/>
        <a:ext cx="216967" cy="210941"/>
      </dsp:txXfrm>
    </dsp:sp>
    <dsp:sp modelId="{C6DCE318-F592-428A-BE6D-71D034CDF437}">
      <dsp:nvSpPr>
        <dsp:cNvPr id="0" name=""/>
        <dsp:cNvSpPr/>
      </dsp:nvSpPr>
      <dsp:spPr>
        <a:xfrm>
          <a:off x="0" y="3618294"/>
          <a:ext cx="3960440" cy="803585"/>
        </a:xfrm>
        <a:prstGeom prst="roundRect">
          <a:avLst>
            <a:gd name="adj" fmla="val 10000"/>
          </a:avLst>
        </a:prstGeom>
        <a:blipFill rotWithShape="0">
          <a:blip xmlns:r="http://schemas.openxmlformats.org/officeDocument/2006/relationships" r:embed="rId1">
            <a:duotone>
              <a:schemeClr val="accent1">
                <a:shade val="50000"/>
                <a:hueOff val="173080"/>
                <a:satOff val="-12641"/>
                <a:lumOff val="22987"/>
                <a:alphaOff val="0"/>
                <a:tint val="30000"/>
                <a:satMod val="300000"/>
              </a:schemeClr>
              <a:schemeClr val="accent1">
                <a:shade val="50000"/>
                <a:hueOff val="173080"/>
                <a:satOff val="-12641"/>
                <a:lumOff val="22987"/>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tr-TR" sz="1600" kern="1200" smtClean="0">
              <a:latin typeface="Calibri" pitchFamily="34" charset="0"/>
              <a:cs typeface="Calibri" pitchFamily="34" charset="0"/>
            </a:rPr>
            <a:t>ve okullarımızda teknolojiyi iyileştirme hareketidir.</a:t>
          </a:r>
          <a:endParaRPr lang="tr-TR" sz="1600" kern="1200" dirty="0" smtClean="0">
            <a:latin typeface="Calibri" pitchFamily="34" charset="0"/>
            <a:cs typeface="Calibri" pitchFamily="34" charset="0"/>
          </a:endParaRPr>
        </a:p>
      </dsp:txBody>
      <dsp:txXfrm>
        <a:off x="23536" y="3641830"/>
        <a:ext cx="3913368" cy="756513"/>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A7B1DB-F569-4444-97CA-795E385FEF98}">
      <dsp:nvSpPr>
        <dsp:cNvPr id="0" name=""/>
        <dsp:cNvSpPr/>
      </dsp:nvSpPr>
      <dsp:spPr>
        <a:xfrm rot="5400000">
          <a:off x="-131054" y="132429"/>
          <a:ext cx="873694" cy="611586"/>
        </a:xfrm>
        <a:prstGeom prst="chevron">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a:outerShdw blurRad="38100" dist="25400" dir="5400000" algn="t" rotWithShape="0">
            <a:srgbClr val="000000">
              <a:alpha val="50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tr-TR" sz="1700" kern="1200" dirty="0" smtClean="0">
              <a:latin typeface="Calibri" pitchFamily="34" charset="0"/>
              <a:cs typeface="Calibri" pitchFamily="34" charset="0"/>
            </a:rPr>
            <a:t>1</a:t>
          </a:r>
          <a:endParaRPr lang="tr-TR" sz="1700" kern="1200" dirty="0">
            <a:latin typeface="Calibri" pitchFamily="34" charset="0"/>
            <a:cs typeface="Calibri" pitchFamily="34" charset="0"/>
          </a:endParaRPr>
        </a:p>
      </dsp:txBody>
      <dsp:txXfrm rot="-5400000">
        <a:off x="0" y="307168"/>
        <a:ext cx="611586" cy="262108"/>
      </dsp:txXfrm>
    </dsp:sp>
    <dsp:sp modelId="{5EFB9231-EFBD-4D3E-8AF6-F6438D314BC7}">
      <dsp:nvSpPr>
        <dsp:cNvPr id="0" name=""/>
        <dsp:cNvSpPr/>
      </dsp:nvSpPr>
      <dsp:spPr>
        <a:xfrm rot="5400000">
          <a:off x="4342322" y="-3729360"/>
          <a:ext cx="567901" cy="8029373"/>
        </a:xfrm>
        <a:prstGeom prst="round2SameRect">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tr-TR" sz="1700" kern="1200" dirty="0" smtClean="0">
              <a:latin typeface="Calibri" pitchFamily="34" charset="0"/>
              <a:cs typeface="Calibri" pitchFamily="34" charset="0"/>
            </a:rPr>
            <a:t>Bakanlığımız Genel Müdürlüklerinde yapılan </a:t>
          </a:r>
          <a:r>
            <a:rPr lang="tr-TR" sz="1700" kern="1200" dirty="0" err="1" smtClean="0">
              <a:latin typeface="Calibri" pitchFamily="34" charset="0"/>
              <a:cs typeface="Calibri" pitchFamily="34" charset="0"/>
            </a:rPr>
            <a:t>hizmetiçi</a:t>
          </a:r>
          <a:r>
            <a:rPr lang="tr-TR" sz="1700" kern="1200" dirty="0" smtClean="0">
              <a:latin typeface="Calibri" pitchFamily="34" charset="0"/>
              <a:cs typeface="Calibri" pitchFamily="34" charset="0"/>
            </a:rPr>
            <a:t> eğitimler ve </a:t>
          </a:r>
          <a:r>
            <a:rPr lang="tr-TR" sz="1700" kern="1200" dirty="0" err="1" smtClean="0">
              <a:latin typeface="Calibri" pitchFamily="34" charset="0"/>
              <a:cs typeface="Calibri" pitchFamily="34" charset="0"/>
            </a:rPr>
            <a:t>hizmetiçi</a:t>
          </a:r>
          <a:r>
            <a:rPr lang="tr-TR" sz="1700" kern="1200" dirty="0" smtClean="0">
              <a:latin typeface="Calibri" pitchFamily="34" charset="0"/>
              <a:cs typeface="Calibri" pitchFamily="34" charset="0"/>
            </a:rPr>
            <a:t> eğitim konusunda yapılan araştırmalar incelendi. </a:t>
          </a:r>
          <a:endParaRPr lang="tr-TR" sz="1700" kern="1200" dirty="0">
            <a:latin typeface="Calibri" pitchFamily="34" charset="0"/>
            <a:cs typeface="Calibri" pitchFamily="34" charset="0"/>
          </a:endParaRPr>
        </a:p>
      </dsp:txBody>
      <dsp:txXfrm rot="-5400000">
        <a:off x="611587" y="29098"/>
        <a:ext cx="8001650" cy="512455"/>
      </dsp:txXfrm>
    </dsp:sp>
    <dsp:sp modelId="{3185F80B-C7F8-4340-BC64-3F692AB79DCF}">
      <dsp:nvSpPr>
        <dsp:cNvPr id="0" name=""/>
        <dsp:cNvSpPr/>
      </dsp:nvSpPr>
      <dsp:spPr>
        <a:xfrm rot="5400000">
          <a:off x="-131054" y="907646"/>
          <a:ext cx="873694" cy="611586"/>
        </a:xfrm>
        <a:prstGeom prst="chevron">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a:outerShdw blurRad="38100" dist="25400" dir="5400000" algn="t" rotWithShape="0">
            <a:srgbClr val="000000">
              <a:alpha val="50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tr-TR" sz="1700" kern="1200" dirty="0" smtClean="0">
              <a:latin typeface="Calibri" pitchFamily="34" charset="0"/>
              <a:cs typeface="Calibri" pitchFamily="34" charset="0"/>
            </a:rPr>
            <a:t>2</a:t>
          </a:r>
        </a:p>
      </dsp:txBody>
      <dsp:txXfrm rot="-5400000">
        <a:off x="0" y="1082385"/>
        <a:ext cx="611586" cy="262108"/>
      </dsp:txXfrm>
    </dsp:sp>
    <dsp:sp modelId="{2663A059-D377-44F8-B451-076045E42B4A}">
      <dsp:nvSpPr>
        <dsp:cNvPr id="0" name=""/>
        <dsp:cNvSpPr/>
      </dsp:nvSpPr>
      <dsp:spPr>
        <a:xfrm rot="5400000">
          <a:off x="4342322" y="-2954144"/>
          <a:ext cx="567901" cy="8029373"/>
        </a:xfrm>
        <a:prstGeom prst="round2SameRect">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tr-TR" sz="1700" b="1" kern="1200" dirty="0" smtClean="0">
              <a:latin typeface="Calibri" pitchFamily="34" charset="0"/>
              <a:cs typeface="Calibri" pitchFamily="34" charset="0"/>
            </a:rPr>
            <a:t>Öğretmen eğitimleri yapan firmalar </a:t>
          </a:r>
          <a:r>
            <a:rPr lang="tr-TR" sz="1700" kern="1200" dirty="0" smtClean="0">
              <a:latin typeface="Calibri" pitchFamily="34" charset="0"/>
              <a:cs typeface="Calibri" pitchFamily="34" charset="0"/>
            </a:rPr>
            <a:t>ile görüşmeler yapıldı. </a:t>
          </a:r>
        </a:p>
      </dsp:txBody>
      <dsp:txXfrm rot="-5400000">
        <a:off x="611587" y="804314"/>
        <a:ext cx="8001650" cy="512455"/>
      </dsp:txXfrm>
    </dsp:sp>
    <dsp:sp modelId="{9AF40EBE-5942-421A-8CD8-EFE24EB06272}">
      <dsp:nvSpPr>
        <dsp:cNvPr id="0" name=""/>
        <dsp:cNvSpPr/>
      </dsp:nvSpPr>
      <dsp:spPr>
        <a:xfrm rot="5400000">
          <a:off x="-131054" y="1682862"/>
          <a:ext cx="873694" cy="611586"/>
        </a:xfrm>
        <a:prstGeom prst="chevron">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a:outerShdw blurRad="38100" dist="25400" dir="5400000" algn="t" rotWithShape="0">
            <a:srgbClr val="000000">
              <a:alpha val="50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tr-TR" sz="1700" kern="1200" dirty="0" smtClean="0">
              <a:latin typeface="Calibri" pitchFamily="34" charset="0"/>
              <a:cs typeface="Calibri" pitchFamily="34" charset="0"/>
            </a:rPr>
            <a:t>3</a:t>
          </a:r>
        </a:p>
      </dsp:txBody>
      <dsp:txXfrm rot="-5400000">
        <a:off x="0" y="1857601"/>
        <a:ext cx="611586" cy="262108"/>
      </dsp:txXfrm>
    </dsp:sp>
    <dsp:sp modelId="{3C320D75-4DD7-4A47-A847-41CB010FA150}">
      <dsp:nvSpPr>
        <dsp:cNvPr id="0" name=""/>
        <dsp:cNvSpPr/>
      </dsp:nvSpPr>
      <dsp:spPr>
        <a:xfrm rot="5400000">
          <a:off x="4342322" y="-2178927"/>
          <a:ext cx="567901" cy="8029373"/>
        </a:xfrm>
        <a:prstGeom prst="round2SameRect">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tr-TR" sz="1700" b="0" kern="1200" dirty="0" smtClean="0">
              <a:latin typeface="Calibri" pitchFamily="34" charset="0"/>
              <a:cs typeface="Calibri" pitchFamily="34" charset="0"/>
            </a:rPr>
            <a:t>Eğitimde FATİH projesi </a:t>
          </a:r>
          <a:r>
            <a:rPr lang="tr-TR" sz="1700" b="0" kern="1200" dirty="0" err="1" smtClean="0">
              <a:latin typeface="Calibri" pitchFamily="34" charset="0"/>
              <a:cs typeface="Calibri" pitchFamily="34" charset="0"/>
            </a:rPr>
            <a:t>hizmetiçi</a:t>
          </a:r>
          <a:r>
            <a:rPr lang="tr-TR" sz="1700" b="0" kern="1200" dirty="0" smtClean="0">
              <a:latin typeface="Calibri" pitchFamily="34" charset="0"/>
              <a:cs typeface="Calibri" pitchFamily="34" charset="0"/>
            </a:rPr>
            <a:t> eğitim bileşeni </a:t>
          </a:r>
          <a:r>
            <a:rPr lang="tr-TR" sz="1700" b="1" kern="1200" dirty="0" smtClean="0">
              <a:latin typeface="Calibri" pitchFamily="34" charset="0"/>
              <a:cs typeface="Calibri" pitchFamily="34" charset="0"/>
            </a:rPr>
            <a:t>yol haritası ve iş akış şeması </a:t>
          </a:r>
          <a:r>
            <a:rPr lang="tr-TR" sz="1700" kern="1200" dirty="0" smtClean="0">
              <a:latin typeface="Calibri" pitchFamily="34" charset="0"/>
              <a:cs typeface="Calibri" pitchFamily="34" charset="0"/>
            </a:rPr>
            <a:t>belirlendi. </a:t>
          </a:r>
        </a:p>
      </dsp:txBody>
      <dsp:txXfrm rot="-5400000">
        <a:off x="611587" y="1579531"/>
        <a:ext cx="8001650" cy="512455"/>
      </dsp:txXfrm>
    </dsp:sp>
    <dsp:sp modelId="{16E242BF-63F9-4DDA-B617-D7CCDE96D317}">
      <dsp:nvSpPr>
        <dsp:cNvPr id="0" name=""/>
        <dsp:cNvSpPr/>
      </dsp:nvSpPr>
      <dsp:spPr>
        <a:xfrm rot="5400000">
          <a:off x="-131054" y="2458079"/>
          <a:ext cx="873694" cy="611586"/>
        </a:xfrm>
        <a:prstGeom prst="chevron">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a:outerShdw blurRad="38100" dist="25400" dir="5400000" algn="t" rotWithShape="0">
            <a:srgbClr val="000000">
              <a:alpha val="50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tr-TR" sz="1700" kern="1200" dirty="0" smtClean="0">
              <a:latin typeface="Calibri" pitchFamily="34" charset="0"/>
              <a:cs typeface="Calibri" pitchFamily="34" charset="0"/>
            </a:rPr>
            <a:t>4</a:t>
          </a:r>
        </a:p>
      </dsp:txBody>
      <dsp:txXfrm rot="-5400000">
        <a:off x="0" y="2632818"/>
        <a:ext cx="611586" cy="262108"/>
      </dsp:txXfrm>
    </dsp:sp>
    <dsp:sp modelId="{DE64FBBC-4F25-40DB-A8C2-74ECECAB2AB1}">
      <dsp:nvSpPr>
        <dsp:cNvPr id="0" name=""/>
        <dsp:cNvSpPr/>
      </dsp:nvSpPr>
      <dsp:spPr>
        <a:xfrm rot="5400000">
          <a:off x="4342322" y="-1403711"/>
          <a:ext cx="567901" cy="8029373"/>
        </a:xfrm>
        <a:prstGeom prst="round2SameRect">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tr-TR" sz="1700" kern="1200" dirty="0" smtClean="0">
              <a:latin typeface="Calibri" pitchFamily="34" charset="0"/>
              <a:cs typeface="Calibri" pitchFamily="34" charset="0"/>
            </a:rPr>
            <a:t>Belirlenen yol haritası, </a:t>
          </a:r>
          <a:r>
            <a:rPr lang="tr-TR" sz="1700" b="1" kern="1200" dirty="0" smtClean="0">
              <a:latin typeface="Calibri" pitchFamily="34" charset="0"/>
              <a:cs typeface="Calibri" pitchFamily="34" charset="0"/>
            </a:rPr>
            <a:t>ilgili paydaşlar (</a:t>
          </a:r>
          <a:r>
            <a:rPr lang="tr-TR" sz="1700" b="1" kern="1200" dirty="0" err="1" smtClean="0">
              <a:latin typeface="Calibri" pitchFamily="34" charset="0"/>
              <a:cs typeface="Calibri" pitchFamily="34" charset="0"/>
            </a:rPr>
            <a:t>Hizmetiçi</a:t>
          </a:r>
          <a:r>
            <a:rPr lang="tr-TR" sz="1700" b="1" kern="1200" dirty="0" smtClean="0">
              <a:latin typeface="Calibri" pitchFamily="34" charset="0"/>
              <a:cs typeface="Calibri" pitchFamily="34" charset="0"/>
            </a:rPr>
            <a:t> Eğitim Dairesi Başkanlığı, Eğitim ve e-Öğrenim Hizmetleri  Şubesi, Ar-</a:t>
          </a:r>
          <a:r>
            <a:rPr lang="tr-TR" sz="1700" b="1" kern="1200" dirty="0" err="1" smtClean="0">
              <a:latin typeface="Calibri" pitchFamily="34" charset="0"/>
              <a:cs typeface="Calibri" pitchFamily="34" charset="0"/>
            </a:rPr>
            <a:t>Ge</a:t>
          </a:r>
          <a:r>
            <a:rPr lang="tr-TR" sz="1700" b="1" kern="1200" dirty="0" smtClean="0">
              <a:latin typeface="Calibri" pitchFamily="34" charset="0"/>
              <a:cs typeface="Calibri" pitchFamily="34" charset="0"/>
            </a:rPr>
            <a:t> Şubesi)</a:t>
          </a:r>
          <a:r>
            <a:rPr lang="tr-TR" sz="1700" kern="1200" dirty="0" smtClean="0">
              <a:latin typeface="Calibri" pitchFamily="34" charset="0"/>
              <a:cs typeface="Calibri" pitchFamily="34" charset="0"/>
            </a:rPr>
            <a:t> ile tartışıldı.</a:t>
          </a:r>
        </a:p>
      </dsp:txBody>
      <dsp:txXfrm rot="-5400000">
        <a:off x="611587" y="2354747"/>
        <a:ext cx="8001650" cy="512455"/>
      </dsp:txXfrm>
    </dsp:sp>
    <dsp:sp modelId="{721AB188-B5E0-4DD1-B5DF-E3DCC31F31DB}">
      <dsp:nvSpPr>
        <dsp:cNvPr id="0" name=""/>
        <dsp:cNvSpPr/>
      </dsp:nvSpPr>
      <dsp:spPr>
        <a:xfrm rot="5400000">
          <a:off x="-131054" y="3233295"/>
          <a:ext cx="873694" cy="611586"/>
        </a:xfrm>
        <a:prstGeom prst="chevron">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a:outerShdw blurRad="38100" dist="25400" dir="5400000" algn="t" rotWithShape="0">
            <a:srgbClr val="000000">
              <a:alpha val="50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tr-TR" sz="1700" kern="1200" dirty="0" smtClean="0">
              <a:latin typeface="Calibri" pitchFamily="34" charset="0"/>
              <a:cs typeface="Calibri" pitchFamily="34" charset="0"/>
            </a:rPr>
            <a:t>5</a:t>
          </a:r>
        </a:p>
      </dsp:txBody>
      <dsp:txXfrm rot="-5400000">
        <a:off x="0" y="3408034"/>
        <a:ext cx="611586" cy="262108"/>
      </dsp:txXfrm>
    </dsp:sp>
    <dsp:sp modelId="{BFDC6B1B-813B-4015-8877-D67BDA81FA52}">
      <dsp:nvSpPr>
        <dsp:cNvPr id="0" name=""/>
        <dsp:cNvSpPr/>
      </dsp:nvSpPr>
      <dsp:spPr>
        <a:xfrm rot="5400000">
          <a:off x="4342322" y="-628494"/>
          <a:ext cx="567901" cy="8029373"/>
        </a:xfrm>
        <a:prstGeom prst="round2SameRect">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tr-TR" sz="1700" kern="1200" dirty="0" smtClean="0">
              <a:latin typeface="Calibri" pitchFamily="34" charset="0"/>
              <a:cs typeface="Calibri" pitchFamily="34" charset="0"/>
            </a:rPr>
            <a:t>Bakanlığımız Genel Müdürlükleri ve </a:t>
          </a:r>
          <a:r>
            <a:rPr lang="tr-TR" sz="1700" kern="1200" dirty="0" err="1" smtClean="0">
              <a:latin typeface="Calibri" pitchFamily="34" charset="0"/>
              <a:cs typeface="Calibri" pitchFamily="34" charset="0"/>
            </a:rPr>
            <a:t>Hizmetiçi</a:t>
          </a:r>
          <a:r>
            <a:rPr lang="tr-TR" sz="1700" kern="1200" dirty="0" smtClean="0">
              <a:latin typeface="Calibri" pitchFamily="34" charset="0"/>
              <a:cs typeface="Calibri" pitchFamily="34" charset="0"/>
            </a:rPr>
            <a:t> Eğitim Dairesi Başkanlığı ile </a:t>
          </a:r>
          <a:r>
            <a:rPr lang="tr-TR" sz="1700" b="1" kern="1200" dirty="0" err="1" smtClean="0">
              <a:latin typeface="Calibri" pitchFamily="34" charset="0"/>
              <a:cs typeface="Calibri" pitchFamily="34" charset="0"/>
            </a:rPr>
            <a:t>hizmetiçi</a:t>
          </a:r>
          <a:r>
            <a:rPr lang="tr-TR" sz="1700" b="1" kern="1200" dirty="0" smtClean="0">
              <a:latin typeface="Calibri" pitchFamily="34" charset="0"/>
              <a:cs typeface="Calibri" pitchFamily="34" charset="0"/>
            </a:rPr>
            <a:t> eğitim içeriklerinin oluşturulması komisyonu </a:t>
          </a:r>
          <a:r>
            <a:rPr lang="tr-TR" sz="1700" kern="1200" dirty="0" smtClean="0">
              <a:latin typeface="Calibri" pitchFamily="34" charset="0"/>
              <a:cs typeface="Calibri" pitchFamily="34" charset="0"/>
            </a:rPr>
            <a:t>kuruldu. </a:t>
          </a:r>
        </a:p>
      </dsp:txBody>
      <dsp:txXfrm rot="-5400000">
        <a:off x="611587" y="3129964"/>
        <a:ext cx="8001650" cy="512455"/>
      </dsp:txXfrm>
    </dsp:sp>
    <dsp:sp modelId="{E2188A1C-8708-4D47-BBE8-7410B75D66BD}">
      <dsp:nvSpPr>
        <dsp:cNvPr id="0" name=""/>
        <dsp:cNvSpPr/>
      </dsp:nvSpPr>
      <dsp:spPr>
        <a:xfrm rot="5400000">
          <a:off x="-131054" y="4008511"/>
          <a:ext cx="873694" cy="611586"/>
        </a:xfrm>
        <a:prstGeom prst="chevron">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a:outerShdw blurRad="38100" dist="25400" dir="5400000" algn="t" rotWithShape="0">
            <a:srgbClr val="000000">
              <a:alpha val="50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tr-TR" sz="1700" kern="1200" dirty="0" smtClean="0">
              <a:latin typeface="Calibri" pitchFamily="34" charset="0"/>
              <a:cs typeface="Calibri" pitchFamily="34" charset="0"/>
            </a:rPr>
            <a:t>6</a:t>
          </a:r>
          <a:endParaRPr lang="tr-TR" sz="1700" kern="1200" dirty="0">
            <a:latin typeface="Calibri" pitchFamily="34" charset="0"/>
            <a:cs typeface="Calibri" pitchFamily="34" charset="0"/>
          </a:endParaRPr>
        </a:p>
      </dsp:txBody>
      <dsp:txXfrm rot="-5400000">
        <a:off x="0" y="4183250"/>
        <a:ext cx="611586" cy="262108"/>
      </dsp:txXfrm>
    </dsp:sp>
    <dsp:sp modelId="{72BAC928-548A-4FBF-BF22-FAE67DEDDB31}">
      <dsp:nvSpPr>
        <dsp:cNvPr id="0" name=""/>
        <dsp:cNvSpPr/>
      </dsp:nvSpPr>
      <dsp:spPr>
        <a:xfrm rot="5400000">
          <a:off x="4342322" y="146721"/>
          <a:ext cx="567901" cy="8029373"/>
        </a:xfrm>
        <a:prstGeom prst="round2SameRect">
          <a:avLst/>
        </a:prstGeom>
        <a:solidFill>
          <a:schemeClr val="accent1">
            <a:alpha val="90000"/>
            <a:tint val="4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tr-TR" sz="1700" kern="1200" dirty="0" err="1" smtClean="0">
              <a:latin typeface="Calibri" pitchFamily="34" charset="0"/>
              <a:cs typeface="Calibri" pitchFamily="34" charset="0"/>
            </a:rPr>
            <a:t>Hizmetiçi</a:t>
          </a:r>
          <a:r>
            <a:rPr lang="tr-TR" sz="1700" kern="1200" dirty="0" smtClean="0">
              <a:latin typeface="Calibri" pitchFamily="34" charset="0"/>
              <a:cs typeface="Calibri" pitchFamily="34" charset="0"/>
            </a:rPr>
            <a:t> eğitim içeriğinin gözden  geçirilerek dokümanlarının hazırlanması için Akademik komisyon kuruldu ve çalışmalar yapılmaktadır. </a:t>
          </a:r>
          <a:endParaRPr lang="tr-TR" sz="1700" kern="1200" dirty="0">
            <a:latin typeface="Calibri" pitchFamily="34" charset="0"/>
            <a:cs typeface="Calibri" pitchFamily="34" charset="0"/>
          </a:endParaRPr>
        </a:p>
      </dsp:txBody>
      <dsp:txXfrm rot="-5400000">
        <a:off x="611587" y="3905180"/>
        <a:ext cx="8001650" cy="512455"/>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6A01F6-4414-42D3-B5E3-537B21C4FB08}">
      <dsp:nvSpPr>
        <dsp:cNvPr id="0" name=""/>
        <dsp:cNvSpPr/>
      </dsp:nvSpPr>
      <dsp:spPr>
        <a:xfrm>
          <a:off x="7687207" y="1351553"/>
          <a:ext cx="130946" cy="2139954"/>
        </a:xfrm>
        <a:custGeom>
          <a:avLst/>
          <a:gdLst/>
          <a:ahLst/>
          <a:cxnLst/>
          <a:rect l="0" t="0" r="0" b="0"/>
          <a:pathLst>
            <a:path>
              <a:moveTo>
                <a:pt x="0" y="0"/>
              </a:moveTo>
              <a:lnTo>
                <a:pt x="0" y="2139954"/>
              </a:lnTo>
              <a:lnTo>
                <a:pt x="130946" y="2139954"/>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A83CD1-72CB-4DB6-92D1-843028B915FA}">
      <dsp:nvSpPr>
        <dsp:cNvPr id="0" name=""/>
        <dsp:cNvSpPr/>
      </dsp:nvSpPr>
      <dsp:spPr>
        <a:xfrm>
          <a:off x="7641487" y="1351553"/>
          <a:ext cx="91440" cy="1446932"/>
        </a:xfrm>
        <a:custGeom>
          <a:avLst/>
          <a:gdLst/>
          <a:ahLst/>
          <a:cxnLst/>
          <a:rect l="0" t="0" r="0" b="0"/>
          <a:pathLst>
            <a:path>
              <a:moveTo>
                <a:pt x="45720" y="0"/>
              </a:moveTo>
              <a:lnTo>
                <a:pt x="45720" y="1446932"/>
              </a:lnTo>
              <a:lnTo>
                <a:pt x="135217" y="1446932"/>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BA5DCD4-F2AB-4286-9E15-5EFB6CB0A556}">
      <dsp:nvSpPr>
        <dsp:cNvPr id="0" name=""/>
        <dsp:cNvSpPr/>
      </dsp:nvSpPr>
      <dsp:spPr>
        <a:xfrm>
          <a:off x="7687207" y="1351553"/>
          <a:ext cx="130946" cy="545130"/>
        </a:xfrm>
        <a:custGeom>
          <a:avLst/>
          <a:gdLst/>
          <a:ahLst/>
          <a:cxnLst/>
          <a:rect l="0" t="0" r="0" b="0"/>
          <a:pathLst>
            <a:path>
              <a:moveTo>
                <a:pt x="0" y="0"/>
              </a:moveTo>
              <a:lnTo>
                <a:pt x="0" y="545130"/>
              </a:lnTo>
              <a:lnTo>
                <a:pt x="130946" y="545130"/>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1D313A-4798-44C8-B21E-4AB70D6FD3E7}">
      <dsp:nvSpPr>
        <dsp:cNvPr id="0" name=""/>
        <dsp:cNvSpPr/>
      </dsp:nvSpPr>
      <dsp:spPr>
        <a:xfrm>
          <a:off x="4655073" y="731739"/>
          <a:ext cx="3381324" cy="183325"/>
        </a:xfrm>
        <a:custGeom>
          <a:avLst/>
          <a:gdLst/>
          <a:ahLst/>
          <a:cxnLst/>
          <a:rect l="0" t="0" r="0" b="0"/>
          <a:pathLst>
            <a:path>
              <a:moveTo>
                <a:pt x="0" y="0"/>
              </a:moveTo>
              <a:lnTo>
                <a:pt x="0" y="91662"/>
              </a:lnTo>
              <a:lnTo>
                <a:pt x="3381324" y="91662"/>
              </a:lnTo>
              <a:lnTo>
                <a:pt x="3381324" y="183325"/>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A62E4E-7B2F-42FB-8A15-B5F011B03E68}">
      <dsp:nvSpPr>
        <dsp:cNvPr id="0" name=""/>
        <dsp:cNvSpPr/>
      </dsp:nvSpPr>
      <dsp:spPr>
        <a:xfrm>
          <a:off x="6540002" y="1351553"/>
          <a:ext cx="146097" cy="2130266"/>
        </a:xfrm>
        <a:custGeom>
          <a:avLst/>
          <a:gdLst/>
          <a:ahLst/>
          <a:cxnLst/>
          <a:rect l="0" t="0" r="0" b="0"/>
          <a:pathLst>
            <a:path>
              <a:moveTo>
                <a:pt x="0" y="0"/>
              </a:moveTo>
              <a:lnTo>
                <a:pt x="0" y="2130266"/>
              </a:lnTo>
              <a:lnTo>
                <a:pt x="146097" y="2130266"/>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103419-BB2F-4116-893F-8EC9CB7A888B}">
      <dsp:nvSpPr>
        <dsp:cNvPr id="0" name=""/>
        <dsp:cNvSpPr/>
      </dsp:nvSpPr>
      <dsp:spPr>
        <a:xfrm>
          <a:off x="6540002" y="1351553"/>
          <a:ext cx="146097" cy="1275752"/>
        </a:xfrm>
        <a:custGeom>
          <a:avLst/>
          <a:gdLst/>
          <a:ahLst/>
          <a:cxnLst/>
          <a:rect l="0" t="0" r="0" b="0"/>
          <a:pathLst>
            <a:path>
              <a:moveTo>
                <a:pt x="0" y="0"/>
              </a:moveTo>
              <a:lnTo>
                <a:pt x="0" y="1275752"/>
              </a:lnTo>
              <a:lnTo>
                <a:pt x="146097" y="1275752"/>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0606B8-1962-432A-AD97-F932EE20A53F}">
      <dsp:nvSpPr>
        <dsp:cNvPr id="0" name=""/>
        <dsp:cNvSpPr/>
      </dsp:nvSpPr>
      <dsp:spPr>
        <a:xfrm>
          <a:off x="6540002" y="1351553"/>
          <a:ext cx="146097" cy="472869"/>
        </a:xfrm>
        <a:custGeom>
          <a:avLst/>
          <a:gdLst/>
          <a:ahLst/>
          <a:cxnLst/>
          <a:rect l="0" t="0" r="0" b="0"/>
          <a:pathLst>
            <a:path>
              <a:moveTo>
                <a:pt x="0" y="0"/>
              </a:moveTo>
              <a:lnTo>
                <a:pt x="0" y="472869"/>
              </a:lnTo>
              <a:lnTo>
                <a:pt x="146097" y="472869"/>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405FCA-C4BA-4F5D-9300-8E5630910DFA}">
      <dsp:nvSpPr>
        <dsp:cNvPr id="0" name=""/>
        <dsp:cNvSpPr/>
      </dsp:nvSpPr>
      <dsp:spPr>
        <a:xfrm>
          <a:off x="4655073" y="731739"/>
          <a:ext cx="2274521" cy="183325"/>
        </a:xfrm>
        <a:custGeom>
          <a:avLst/>
          <a:gdLst/>
          <a:ahLst/>
          <a:cxnLst/>
          <a:rect l="0" t="0" r="0" b="0"/>
          <a:pathLst>
            <a:path>
              <a:moveTo>
                <a:pt x="0" y="0"/>
              </a:moveTo>
              <a:lnTo>
                <a:pt x="0" y="91662"/>
              </a:lnTo>
              <a:lnTo>
                <a:pt x="2274521" y="91662"/>
              </a:lnTo>
              <a:lnTo>
                <a:pt x="2274521" y="183325"/>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E4B4BC-A10A-4A3F-B400-2825877A2021}">
      <dsp:nvSpPr>
        <dsp:cNvPr id="0" name=""/>
        <dsp:cNvSpPr/>
      </dsp:nvSpPr>
      <dsp:spPr>
        <a:xfrm>
          <a:off x="5428559" y="2194905"/>
          <a:ext cx="130946" cy="1260927"/>
        </a:xfrm>
        <a:custGeom>
          <a:avLst/>
          <a:gdLst/>
          <a:ahLst/>
          <a:cxnLst/>
          <a:rect l="0" t="0" r="0" b="0"/>
          <a:pathLst>
            <a:path>
              <a:moveTo>
                <a:pt x="0" y="0"/>
              </a:moveTo>
              <a:lnTo>
                <a:pt x="0" y="1260927"/>
              </a:lnTo>
              <a:lnTo>
                <a:pt x="130946" y="1260927"/>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05D285-649A-497A-8917-AB2A76386073}">
      <dsp:nvSpPr>
        <dsp:cNvPr id="0" name=""/>
        <dsp:cNvSpPr/>
      </dsp:nvSpPr>
      <dsp:spPr>
        <a:xfrm>
          <a:off x="5428559" y="2194905"/>
          <a:ext cx="130946" cy="483142"/>
        </a:xfrm>
        <a:custGeom>
          <a:avLst/>
          <a:gdLst/>
          <a:ahLst/>
          <a:cxnLst/>
          <a:rect l="0" t="0" r="0" b="0"/>
          <a:pathLst>
            <a:path>
              <a:moveTo>
                <a:pt x="0" y="0"/>
              </a:moveTo>
              <a:lnTo>
                <a:pt x="0" y="483142"/>
              </a:lnTo>
              <a:lnTo>
                <a:pt x="130946" y="483142"/>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ED4C78-6BF8-409D-B912-921DFF91F729}">
      <dsp:nvSpPr>
        <dsp:cNvPr id="0" name=""/>
        <dsp:cNvSpPr/>
      </dsp:nvSpPr>
      <dsp:spPr>
        <a:xfrm>
          <a:off x="4667965" y="1351553"/>
          <a:ext cx="1109784" cy="183325"/>
        </a:xfrm>
        <a:custGeom>
          <a:avLst/>
          <a:gdLst/>
          <a:ahLst/>
          <a:cxnLst/>
          <a:rect l="0" t="0" r="0" b="0"/>
          <a:pathLst>
            <a:path>
              <a:moveTo>
                <a:pt x="0" y="0"/>
              </a:moveTo>
              <a:lnTo>
                <a:pt x="0" y="91662"/>
              </a:lnTo>
              <a:lnTo>
                <a:pt x="1109784" y="91662"/>
              </a:lnTo>
              <a:lnTo>
                <a:pt x="1109784" y="183325"/>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4DD520-9C35-4A3D-AEF2-99EE1C1AC28A}">
      <dsp:nvSpPr>
        <dsp:cNvPr id="0" name=""/>
        <dsp:cNvSpPr/>
      </dsp:nvSpPr>
      <dsp:spPr>
        <a:xfrm>
          <a:off x="4372257" y="2232840"/>
          <a:ext cx="130946" cy="2374055"/>
        </a:xfrm>
        <a:custGeom>
          <a:avLst/>
          <a:gdLst/>
          <a:ahLst/>
          <a:cxnLst/>
          <a:rect l="0" t="0" r="0" b="0"/>
          <a:pathLst>
            <a:path>
              <a:moveTo>
                <a:pt x="0" y="0"/>
              </a:moveTo>
              <a:lnTo>
                <a:pt x="0" y="2374055"/>
              </a:lnTo>
              <a:lnTo>
                <a:pt x="130946" y="2374055"/>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8C1D40-6D62-44D1-90F7-227D9AF00511}">
      <dsp:nvSpPr>
        <dsp:cNvPr id="0" name=""/>
        <dsp:cNvSpPr/>
      </dsp:nvSpPr>
      <dsp:spPr>
        <a:xfrm>
          <a:off x="4372257" y="2232840"/>
          <a:ext cx="130946" cy="1641196"/>
        </a:xfrm>
        <a:custGeom>
          <a:avLst/>
          <a:gdLst/>
          <a:ahLst/>
          <a:cxnLst/>
          <a:rect l="0" t="0" r="0" b="0"/>
          <a:pathLst>
            <a:path>
              <a:moveTo>
                <a:pt x="0" y="0"/>
              </a:moveTo>
              <a:lnTo>
                <a:pt x="0" y="1641196"/>
              </a:lnTo>
              <a:lnTo>
                <a:pt x="130946" y="1641196"/>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06410B-29E7-4E8B-BC06-DC134C3E14C1}">
      <dsp:nvSpPr>
        <dsp:cNvPr id="0" name=""/>
        <dsp:cNvSpPr/>
      </dsp:nvSpPr>
      <dsp:spPr>
        <a:xfrm>
          <a:off x="4372257" y="2232840"/>
          <a:ext cx="130946" cy="1021382"/>
        </a:xfrm>
        <a:custGeom>
          <a:avLst/>
          <a:gdLst/>
          <a:ahLst/>
          <a:cxnLst/>
          <a:rect l="0" t="0" r="0" b="0"/>
          <a:pathLst>
            <a:path>
              <a:moveTo>
                <a:pt x="0" y="0"/>
              </a:moveTo>
              <a:lnTo>
                <a:pt x="0" y="1021382"/>
              </a:lnTo>
              <a:lnTo>
                <a:pt x="130946" y="1021382"/>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64F80B5-F042-4281-8293-B86F1D3A9EBB}">
      <dsp:nvSpPr>
        <dsp:cNvPr id="0" name=""/>
        <dsp:cNvSpPr/>
      </dsp:nvSpPr>
      <dsp:spPr>
        <a:xfrm>
          <a:off x="4372257" y="2232840"/>
          <a:ext cx="130946" cy="401569"/>
        </a:xfrm>
        <a:custGeom>
          <a:avLst/>
          <a:gdLst/>
          <a:ahLst/>
          <a:cxnLst/>
          <a:rect l="0" t="0" r="0" b="0"/>
          <a:pathLst>
            <a:path>
              <a:moveTo>
                <a:pt x="0" y="0"/>
              </a:moveTo>
              <a:lnTo>
                <a:pt x="0" y="401569"/>
              </a:lnTo>
              <a:lnTo>
                <a:pt x="130946" y="401569"/>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A6E4626-9349-45FB-AD37-63974C911DCF}">
      <dsp:nvSpPr>
        <dsp:cNvPr id="0" name=""/>
        <dsp:cNvSpPr/>
      </dsp:nvSpPr>
      <dsp:spPr>
        <a:xfrm>
          <a:off x="4622245" y="1351553"/>
          <a:ext cx="91440" cy="183325"/>
        </a:xfrm>
        <a:custGeom>
          <a:avLst/>
          <a:gdLst/>
          <a:ahLst/>
          <a:cxnLst/>
          <a:rect l="0" t="0" r="0" b="0"/>
          <a:pathLst>
            <a:path>
              <a:moveTo>
                <a:pt x="45720" y="0"/>
              </a:moveTo>
              <a:lnTo>
                <a:pt x="45720" y="91662"/>
              </a:lnTo>
              <a:lnTo>
                <a:pt x="99202" y="91662"/>
              </a:lnTo>
              <a:lnTo>
                <a:pt x="99202" y="183325"/>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A8E184-F2E6-4E0A-9157-EB71E5939568}">
      <dsp:nvSpPr>
        <dsp:cNvPr id="0" name=""/>
        <dsp:cNvSpPr/>
      </dsp:nvSpPr>
      <dsp:spPr>
        <a:xfrm>
          <a:off x="3611663" y="1351553"/>
          <a:ext cx="1056301" cy="183325"/>
        </a:xfrm>
        <a:custGeom>
          <a:avLst/>
          <a:gdLst/>
          <a:ahLst/>
          <a:cxnLst/>
          <a:rect l="0" t="0" r="0" b="0"/>
          <a:pathLst>
            <a:path>
              <a:moveTo>
                <a:pt x="1056301" y="0"/>
              </a:moveTo>
              <a:lnTo>
                <a:pt x="1056301" y="91662"/>
              </a:lnTo>
              <a:lnTo>
                <a:pt x="0" y="91662"/>
              </a:lnTo>
              <a:lnTo>
                <a:pt x="0" y="183325"/>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883EBD-0ABC-429C-98E1-66D7EF5826D7}">
      <dsp:nvSpPr>
        <dsp:cNvPr id="0" name=""/>
        <dsp:cNvSpPr/>
      </dsp:nvSpPr>
      <dsp:spPr>
        <a:xfrm>
          <a:off x="4609353" y="731739"/>
          <a:ext cx="91440" cy="183325"/>
        </a:xfrm>
        <a:custGeom>
          <a:avLst/>
          <a:gdLst/>
          <a:ahLst/>
          <a:cxnLst/>
          <a:rect l="0" t="0" r="0" b="0"/>
          <a:pathLst>
            <a:path>
              <a:moveTo>
                <a:pt x="45720" y="0"/>
              </a:moveTo>
              <a:lnTo>
                <a:pt x="45720" y="91662"/>
              </a:lnTo>
              <a:lnTo>
                <a:pt x="58611" y="91662"/>
              </a:lnTo>
              <a:lnTo>
                <a:pt x="58611" y="183325"/>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00FA8F9-536D-4618-916C-BB07D444E03B}">
      <dsp:nvSpPr>
        <dsp:cNvPr id="0" name=""/>
        <dsp:cNvSpPr/>
      </dsp:nvSpPr>
      <dsp:spPr>
        <a:xfrm>
          <a:off x="1470762" y="1351553"/>
          <a:ext cx="1055673" cy="183325"/>
        </a:xfrm>
        <a:custGeom>
          <a:avLst/>
          <a:gdLst/>
          <a:ahLst/>
          <a:cxnLst/>
          <a:rect l="0" t="0" r="0" b="0"/>
          <a:pathLst>
            <a:path>
              <a:moveTo>
                <a:pt x="0" y="0"/>
              </a:moveTo>
              <a:lnTo>
                <a:pt x="0" y="91662"/>
              </a:lnTo>
              <a:lnTo>
                <a:pt x="1055673" y="91662"/>
              </a:lnTo>
              <a:lnTo>
                <a:pt x="1055673" y="183325"/>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AF3D9F-1FED-49D5-99AE-53E451CF364E}">
      <dsp:nvSpPr>
        <dsp:cNvPr id="0" name=""/>
        <dsp:cNvSpPr/>
      </dsp:nvSpPr>
      <dsp:spPr>
        <a:xfrm>
          <a:off x="1146198" y="2407410"/>
          <a:ext cx="130829" cy="1021382"/>
        </a:xfrm>
        <a:custGeom>
          <a:avLst/>
          <a:gdLst/>
          <a:ahLst/>
          <a:cxnLst/>
          <a:rect l="0" t="0" r="0" b="0"/>
          <a:pathLst>
            <a:path>
              <a:moveTo>
                <a:pt x="0" y="0"/>
              </a:moveTo>
              <a:lnTo>
                <a:pt x="0" y="1021382"/>
              </a:lnTo>
              <a:lnTo>
                <a:pt x="130829" y="1021382"/>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78A7462-6544-4CE3-BDBD-5EB88684F3E0}">
      <dsp:nvSpPr>
        <dsp:cNvPr id="0" name=""/>
        <dsp:cNvSpPr/>
      </dsp:nvSpPr>
      <dsp:spPr>
        <a:xfrm>
          <a:off x="1146198" y="2407410"/>
          <a:ext cx="130829" cy="401569"/>
        </a:xfrm>
        <a:custGeom>
          <a:avLst/>
          <a:gdLst/>
          <a:ahLst/>
          <a:cxnLst/>
          <a:rect l="0" t="0" r="0" b="0"/>
          <a:pathLst>
            <a:path>
              <a:moveTo>
                <a:pt x="0" y="0"/>
              </a:moveTo>
              <a:lnTo>
                <a:pt x="0" y="401569"/>
              </a:lnTo>
              <a:lnTo>
                <a:pt x="130829" y="401569"/>
              </a:lnTo>
            </a:path>
          </a:pathLst>
        </a:cu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2DECDC-1441-460E-8D75-56BE8FF646F3}">
      <dsp:nvSpPr>
        <dsp:cNvPr id="0" name=""/>
        <dsp:cNvSpPr/>
      </dsp:nvSpPr>
      <dsp:spPr>
        <a:xfrm>
          <a:off x="1425042" y="1351553"/>
          <a:ext cx="91440" cy="183325"/>
        </a:xfrm>
        <a:custGeom>
          <a:avLst/>
          <a:gdLst/>
          <a:ahLst/>
          <a:cxnLst/>
          <a:rect l="0" t="0" r="0" b="0"/>
          <a:pathLst>
            <a:path>
              <a:moveTo>
                <a:pt x="45720" y="0"/>
              </a:moveTo>
              <a:lnTo>
                <a:pt x="45720" y="91662"/>
              </a:lnTo>
              <a:lnTo>
                <a:pt x="70036" y="91662"/>
              </a:lnTo>
              <a:lnTo>
                <a:pt x="70036" y="183325"/>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63A7C9-28FF-4037-92E5-EC255F3E9A82}">
      <dsp:nvSpPr>
        <dsp:cNvPr id="0" name=""/>
        <dsp:cNvSpPr/>
      </dsp:nvSpPr>
      <dsp:spPr>
        <a:xfrm>
          <a:off x="439405" y="1351553"/>
          <a:ext cx="1031356" cy="183325"/>
        </a:xfrm>
        <a:custGeom>
          <a:avLst/>
          <a:gdLst/>
          <a:ahLst/>
          <a:cxnLst/>
          <a:rect l="0" t="0" r="0" b="0"/>
          <a:pathLst>
            <a:path>
              <a:moveTo>
                <a:pt x="1031356" y="0"/>
              </a:moveTo>
              <a:lnTo>
                <a:pt x="1031356" y="91662"/>
              </a:lnTo>
              <a:lnTo>
                <a:pt x="0" y="91662"/>
              </a:lnTo>
              <a:lnTo>
                <a:pt x="0" y="183325"/>
              </a:lnTo>
            </a:path>
          </a:pathLst>
        </a:cu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221ADF2-9C13-4334-BD91-A2F80BF67608}">
      <dsp:nvSpPr>
        <dsp:cNvPr id="0" name=""/>
        <dsp:cNvSpPr/>
      </dsp:nvSpPr>
      <dsp:spPr>
        <a:xfrm>
          <a:off x="1470762" y="731739"/>
          <a:ext cx="3184311" cy="183325"/>
        </a:xfrm>
        <a:custGeom>
          <a:avLst/>
          <a:gdLst/>
          <a:ahLst/>
          <a:cxnLst/>
          <a:rect l="0" t="0" r="0" b="0"/>
          <a:pathLst>
            <a:path>
              <a:moveTo>
                <a:pt x="3184311" y="0"/>
              </a:moveTo>
              <a:lnTo>
                <a:pt x="3184311" y="91662"/>
              </a:lnTo>
              <a:lnTo>
                <a:pt x="0" y="91662"/>
              </a:lnTo>
              <a:lnTo>
                <a:pt x="0" y="183325"/>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6346948-C67A-4703-B38F-D30147D333B7}">
      <dsp:nvSpPr>
        <dsp:cNvPr id="0" name=""/>
        <dsp:cNvSpPr/>
      </dsp:nvSpPr>
      <dsp:spPr>
        <a:xfrm>
          <a:off x="2601749" y="247058"/>
          <a:ext cx="4106648" cy="484681"/>
        </a:xfrm>
        <a:prstGeom prst="rect">
          <a:avLst/>
        </a:prstGeom>
        <a:blipFill>
          <a:blip xmlns:r="http://schemas.openxmlformats.org/officeDocument/2006/relationships" r:embed="rId1">
            <a:duotone>
              <a:schemeClr val="accent5">
                <a:tint val="30000"/>
                <a:satMod val="300000"/>
              </a:schemeClr>
              <a:schemeClr val="accent5">
                <a:tint val="40000"/>
                <a:satMod val="200000"/>
              </a:schemeClr>
            </a:duotone>
          </a:blip>
          <a:tile tx="0" ty="0" sx="70000" sy="70000" flip="none" algn="ctr"/>
        </a:blipFill>
        <a:ln w="9525" cap="flat" cmpd="sng" algn="ctr">
          <a:solidFill>
            <a:schemeClr val="accent5">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tr-TR" sz="1600" kern="1200" dirty="0">
              <a:latin typeface="Calibri" pitchFamily="34" charset="0"/>
              <a:cs typeface="Calibri" pitchFamily="34" charset="0"/>
            </a:rPr>
            <a:t>Eğitimde Fatih Projesi </a:t>
          </a:r>
          <a:r>
            <a:rPr lang="tr-TR" sz="1600" kern="1200" dirty="0" err="1">
              <a:latin typeface="Calibri" pitchFamily="34" charset="0"/>
              <a:cs typeface="Calibri" pitchFamily="34" charset="0"/>
            </a:rPr>
            <a:t>Hizmetiçi</a:t>
          </a:r>
          <a:r>
            <a:rPr lang="tr-TR" sz="1600" kern="1200" dirty="0">
              <a:latin typeface="Calibri" pitchFamily="34" charset="0"/>
              <a:cs typeface="Calibri" pitchFamily="34" charset="0"/>
            </a:rPr>
            <a:t> Eğitimi</a:t>
          </a:r>
        </a:p>
      </dsp:txBody>
      <dsp:txXfrm>
        <a:off x="2601749" y="247058"/>
        <a:ext cx="4106648" cy="484681"/>
      </dsp:txXfrm>
    </dsp:sp>
    <dsp:sp modelId="{79FBA22F-1431-4F99-A82B-28362BF11D84}">
      <dsp:nvSpPr>
        <dsp:cNvPr id="0" name=""/>
        <dsp:cNvSpPr/>
      </dsp:nvSpPr>
      <dsp:spPr>
        <a:xfrm>
          <a:off x="837260" y="915065"/>
          <a:ext cx="1267003" cy="436488"/>
        </a:xfrm>
        <a:prstGeom prst="rect">
          <a:avLst/>
        </a:prstGeom>
        <a:solidFill>
          <a:schemeClr val="accent3"/>
        </a:solidFill>
        <a:ln w="12700" cap="flat" cmpd="sng" algn="ctr">
          <a:solidFill>
            <a:schemeClr val="accent3">
              <a:shade val="50000"/>
            </a:schemeClr>
          </a:solidFill>
          <a:prstDash val="solid"/>
        </a:ln>
        <a:effectLst/>
        <a:scene3d>
          <a:camera prst="orthographicFront"/>
          <a:lightRig rig="flat" dir="t"/>
        </a:scene3d>
        <a:sp3d/>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tr-TR" sz="1200" kern="1200" dirty="0">
              <a:latin typeface="Calibri" pitchFamily="34" charset="0"/>
              <a:cs typeface="Calibri" pitchFamily="34" charset="0"/>
            </a:rPr>
            <a:t>Hizmetiçi Eğitimler</a:t>
          </a:r>
        </a:p>
      </dsp:txBody>
      <dsp:txXfrm>
        <a:off x="837260" y="915065"/>
        <a:ext cx="1267003" cy="436488"/>
      </dsp:txXfrm>
    </dsp:sp>
    <dsp:sp modelId="{63E400C8-4B3B-430C-9424-9D972BBEB8E9}">
      <dsp:nvSpPr>
        <dsp:cNvPr id="0" name=""/>
        <dsp:cNvSpPr/>
      </dsp:nvSpPr>
      <dsp:spPr>
        <a:xfrm>
          <a:off x="3157" y="1534878"/>
          <a:ext cx="872496" cy="857891"/>
        </a:xfrm>
        <a:prstGeom prst="rect">
          <a:avLst/>
        </a:prstGeom>
        <a:blipFill rotWithShape="0">
          <a:blip xmlns:r="http://schemas.openxmlformats.org/officeDocument/2006/relationships" r:embed="rId1">
            <a:duotone>
              <a:schemeClr val="accent3">
                <a:hueOff val="0"/>
                <a:satOff val="0"/>
                <a:lumOff val="0"/>
                <a:alphaOff val="0"/>
                <a:tint val="30000"/>
                <a:satMod val="300000"/>
              </a:schemeClr>
              <a:schemeClr val="accent3">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tr-TR" sz="900" kern="1200" dirty="0" smtClean="0">
              <a:latin typeface="Calibri" pitchFamily="34" charset="0"/>
              <a:cs typeface="Calibri" pitchFamily="34" charset="0"/>
            </a:rPr>
            <a:t>Mahalli yapılan  Temel BT Eğitimleri- BT </a:t>
          </a:r>
          <a:r>
            <a:rPr lang="tr-TR" sz="900" kern="1200" dirty="0">
              <a:latin typeface="Calibri" pitchFamily="34" charset="0"/>
              <a:cs typeface="Calibri" pitchFamily="34" charset="0"/>
            </a:rPr>
            <a:t>Kullanımı Konusunda </a:t>
          </a:r>
          <a:r>
            <a:rPr lang="tr-TR" sz="900" kern="1200" dirty="0" err="1">
              <a:latin typeface="Calibri" pitchFamily="34" charset="0"/>
              <a:cs typeface="Calibri" pitchFamily="34" charset="0"/>
            </a:rPr>
            <a:t>interaktif</a:t>
          </a:r>
          <a:r>
            <a:rPr lang="tr-TR" sz="900" kern="1200" dirty="0">
              <a:latin typeface="Calibri" pitchFamily="34" charset="0"/>
              <a:cs typeface="Calibri" pitchFamily="34" charset="0"/>
            </a:rPr>
            <a:t> video veya kılavuz</a:t>
          </a:r>
        </a:p>
      </dsp:txBody>
      <dsp:txXfrm>
        <a:off x="3157" y="1534878"/>
        <a:ext cx="872496" cy="857891"/>
      </dsp:txXfrm>
    </dsp:sp>
    <dsp:sp modelId="{2FAD4AE5-D25B-4205-A018-CF8F76DA75D0}">
      <dsp:nvSpPr>
        <dsp:cNvPr id="0" name=""/>
        <dsp:cNvSpPr/>
      </dsp:nvSpPr>
      <dsp:spPr>
        <a:xfrm>
          <a:off x="1058978" y="1534878"/>
          <a:ext cx="872199" cy="872531"/>
        </a:xfrm>
        <a:prstGeom prst="rect">
          <a:avLst/>
        </a:prstGeom>
        <a:blipFill rotWithShape="0">
          <a:blip xmlns:r="http://schemas.openxmlformats.org/officeDocument/2006/relationships" r:embed="rId1">
            <a:duotone>
              <a:schemeClr val="accent3">
                <a:hueOff val="0"/>
                <a:satOff val="0"/>
                <a:lumOff val="0"/>
                <a:alphaOff val="0"/>
                <a:tint val="30000"/>
                <a:satMod val="300000"/>
              </a:schemeClr>
              <a:schemeClr val="accent3">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tr-TR" sz="900" kern="1200" dirty="0" smtClean="0">
              <a:latin typeface="Calibri" pitchFamily="34" charset="0"/>
              <a:cs typeface="Calibri" pitchFamily="34" charset="0"/>
            </a:rPr>
            <a:t>Fatih Projesi Eğitimde Teknoloji Kullanımı Kursu</a:t>
          </a:r>
          <a:endParaRPr lang="tr-TR" sz="900" kern="1200" dirty="0">
            <a:latin typeface="Calibri" pitchFamily="34" charset="0"/>
            <a:cs typeface="Calibri" pitchFamily="34" charset="0"/>
          </a:endParaRPr>
        </a:p>
      </dsp:txBody>
      <dsp:txXfrm>
        <a:off x="1058978" y="1534878"/>
        <a:ext cx="872199" cy="872531"/>
      </dsp:txXfrm>
    </dsp:sp>
    <dsp:sp modelId="{8DD7CAD5-550B-41B8-9D4B-21669490CD84}">
      <dsp:nvSpPr>
        <dsp:cNvPr id="0" name=""/>
        <dsp:cNvSpPr/>
      </dsp:nvSpPr>
      <dsp:spPr>
        <a:xfrm>
          <a:off x="1277028" y="2590735"/>
          <a:ext cx="969466" cy="436488"/>
        </a:xfrm>
        <a:prstGeom prst="rect">
          <a:avLst/>
        </a:prstGeom>
        <a:blipFill rotWithShape="0">
          <a:blip xmlns:r="http://schemas.openxmlformats.org/officeDocument/2006/relationships" r:embed="rId1">
            <a:duotone>
              <a:schemeClr val="accent4">
                <a:hueOff val="0"/>
                <a:satOff val="0"/>
                <a:lumOff val="0"/>
                <a:alphaOff val="0"/>
                <a:tint val="30000"/>
                <a:satMod val="300000"/>
              </a:schemeClr>
              <a:schemeClr val="accent4">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tr-TR" sz="900" kern="1200" dirty="0">
              <a:latin typeface="Calibri" pitchFamily="34" charset="0"/>
              <a:cs typeface="Calibri" pitchFamily="34" charset="0"/>
            </a:rPr>
            <a:t>Branşlara yönelik örnek ders anlatımları videosu</a:t>
          </a:r>
        </a:p>
      </dsp:txBody>
      <dsp:txXfrm>
        <a:off x="1277028" y="2590735"/>
        <a:ext cx="969466" cy="436488"/>
      </dsp:txXfrm>
    </dsp:sp>
    <dsp:sp modelId="{21BD222D-EDDD-4FD0-AE4A-6CDBC33E91F4}">
      <dsp:nvSpPr>
        <dsp:cNvPr id="0" name=""/>
        <dsp:cNvSpPr/>
      </dsp:nvSpPr>
      <dsp:spPr>
        <a:xfrm>
          <a:off x="1277028" y="3210548"/>
          <a:ext cx="1015638" cy="436488"/>
        </a:xfrm>
        <a:prstGeom prst="rect">
          <a:avLst/>
        </a:prstGeom>
        <a:blipFill rotWithShape="0">
          <a:blip xmlns:r="http://schemas.openxmlformats.org/officeDocument/2006/relationships" r:embed="rId1">
            <a:duotone>
              <a:schemeClr val="accent4">
                <a:hueOff val="0"/>
                <a:satOff val="0"/>
                <a:lumOff val="0"/>
                <a:alphaOff val="0"/>
                <a:tint val="30000"/>
                <a:satMod val="300000"/>
              </a:schemeClr>
              <a:schemeClr val="accent4">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tr-TR" sz="900" kern="1200" dirty="0">
              <a:latin typeface="Calibri" pitchFamily="34" charset="0"/>
              <a:cs typeface="Calibri" pitchFamily="34" charset="0"/>
            </a:rPr>
            <a:t>E-İçerik Platformu</a:t>
          </a:r>
        </a:p>
      </dsp:txBody>
      <dsp:txXfrm>
        <a:off x="1277028" y="3210548"/>
        <a:ext cx="1015638" cy="436488"/>
      </dsp:txXfrm>
    </dsp:sp>
    <dsp:sp modelId="{93234553-ED2C-4120-AE39-0EAA3BA78FB9}">
      <dsp:nvSpPr>
        <dsp:cNvPr id="0" name=""/>
        <dsp:cNvSpPr/>
      </dsp:nvSpPr>
      <dsp:spPr>
        <a:xfrm>
          <a:off x="2114503" y="1534878"/>
          <a:ext cx="823863" cy="858686"/>
        </a:xfrm>
        <a:prstGeom prst="rect">
          <a:avLst/>
        </a:prstGeom>
        <a:blipFill rotWithShape="0">
          <a:blip xmlns:r="http://schemas.openxmlformats.org/officeDocument/2006/relationships" r:embed="rId1">
            <a:duotone>
              <a:schemeClr val="accent3">
                <a:hueOff val="0"/>
                <a:satOff val="0"/>
                <a:lumOff val="0"/>
                <a:alphaOff val="0"/>
                <a:tint val="30000"/>
                <a:satMod val="300000"/>
              </a:schemeClr>
              <a:schemeClr val="accent3">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tr-TR" sz="900" kern="1200" dirty="0" smtClean="0">
              <a:latin typeface="Calibri" pitchFamily="34" charset="0"/>
              <a:cs typeface="Calibri" pitchFamily="34" charset="0"/>
            </a:rPr>
            <a:t>Eğitimde FATİH Projesi 2. Aşama Eğitimi </a:t>
          </a:r>
          <a:endParaRPr lang="tr-TR" sz="900" kern="1200" dirty="0">
            <a:latin typeface="Calibri" pitchFamily="34" charset="0"/>
            <a:cs typeface="Calibri" pitchFamily="34" charset="0"/>
          </a:endParaRPr>
        </a:p>
      </dsp:txBody>
      <dsp:txXfrm>
        <a:off x="2114503" y="1534878"/>
        <a:ext cx="823863" cy="858686"/>
      </dsp:txXfrm>
    </dsp:sp>
    <dsp:sp modelId="{2F12A69C-F371-45EF-990C-32EB1FCA692C}">
      <dsp:nvSpPr>
        <dsp:cNvPr id="0" name=""/>
        <dsp:cNvSpPr/>
      </dsp:nvSpPr>
      <dsp:spPr>
        <a:xfrm>
          <a:off x="4021835" y="915065"/>
          <a:ext cx="1292258" cy="436488"/>
        </a:xfrm>
        <a:prstGeom prst="rect">
          <a:avLst/>
        </a:prstGeom>
        <a:solidFill>
          <a:schemeClr val="accent3"/>
        </a:solidFill>
        <a:ln w="12700" cap="flat" cmpd="sng" algn="ctr">
          <a:solidFill>
            <a:schemeClr val="accent3">
              <a:shade val="50000"/>
            </a:schemeClr>
          </a:solidFill>
          <a:prstDash val="solid"/>
        </a:ln>
        <a:effectLst/>
        <a:scene3d>
          <a:camera prst="orthographicFront"/>
          <a:lightRig rig="flat" dir="t"/>
        </a:scene3d>
        <a:sp3d/>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tr-TR" sz="1200" kern="1200" dirty="0" err="1">
              <a:latin typeface="Calibri" pitchFamily="34" charset="0"/>
              <a:cs typeface="Calibri" pitchFamily="34" charset="0"/>
            </a:rPr>
            <a:t>Hizmetiçi</a:t>
          </a:r>
          <a:r>
            <a:rPr lang="tr-TR" sz="1200" kern="1200" dirty="0">
              <a:latin typeface="Calibri" pitchFamily="34" charset="0"/>
              <a:cs typeface="Calibri" pitchFamily="34" charset="0"/>
            </a:rPr>
            <a:t> Eğitim Yöntemi</a:t>
          </a:r>
        </a:p>
      </dsp:txBody>
      <dsp:txXfrm>
        <a:off x="4021835" y="915065"/>
        <a:ext cx="1292258" cy="436488"/>
      </dsp:txXfrm>
    </dsp:sp>
    <dsp:sp modelId="{C634F295-C5BB-4D6F-852A-8B143975B8A9}">
      <dsp:nvSpPr>
        <dsp:cNvPr id="0" name=""/>
        <dsp:cNvSpPr/>
      </dsp:nvSpPr>
      <dsp:spPr>
        <a:xfrm>
          <a:off x="3121692" y="1534878"/>
          <a:ext cx="979942" cy="697962"/>
        </a:xfrm>
        <a:prstGeom prst="rect">
          <a:avLst/>
        </a:prstGeom>
        <a:blipFill rotWithShape="0">
          <a:blip xmlns:r="http://schemas.openxmlformats.org/officeDocument/2006/relationships" r:embed="rId1">
            <a:duotone>
              <a:schemeClr val="accent3">
                <a:hueOff val="0"/>
                <a:satOff val="0"/>
                <a:lumOff val="0"/>
                <a:alphaOff val="0"/>
                <a:tint val="30000"/>
                <a:satMod val="300000"/>
              </a:schemeClr>
              <a:schemeClr val="accent3">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tr-TR" sz="900" kern="1200" dirty="0">
              <a:latin typeface="Calibri" pitchFamily="34" charset="0"/>
              <a:cs typeface="Calibri" pitchFamily="34" charset="0"/>
            </a:rPr>
            <a:t>Eğitimi verecek öğretim görevlilerinin belirlenmesi</a:t>
          </a:r>
        </a:p>
      </dsp:txBody>
      <dsp:txXfrm>
        <a:off x="3121692" y="1534878"/>
        <a:ext cx="979942" cy="697962"/>
      </dsp:txXfrm>
    </dsp:sp>
    <dsp:sp modelId="{D10DA0D4-5A35-46B3-9188-027C8D8E9E8E}">
      <dsp:nvSpPr>
        <dsp:cNvPr id="0" name=""/>
        <dsp:cNvSpPr/>
      </dsp:nvSpPr>
      <dsp:spPr>
        <a:xfrm>
          <a:off x="4284959" y="1534878"/>
          <a:ext cx="872976" cy="697962"/>
        </a:xfrm>
        <a:prstGeom prst="rect">
          <a:avLst/>
        </a:prstGeom>
        <a:blipFill rotWithShape="0">
          <a:blip xmlns:r="http://schemas.openxmlformats.org/officeDocument/2006/relationships" r:embed="rId1">
            <a:duotone>
              <a:schemeClr val="accent3">
                <a:hueOff val="0"/>
                <a:satOff val="0"/>
                <a:lumOff val="0"/>
                <a:alphaOff val="0"/>
                <a:tint val="30000"/>
                <a:satMod val="300000"/>
              </a:schemeClr>
              <a:schemeClr val="accent3">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tr-TR" sz="900" kern="1200" dirty="0">
              <a:latin typeface="Calibri" pitchFamily="34" charset="0"/>
              <a:cs typeface="Calibri" pitchFamily="34" charset="0"/>
            </a:rPr>
            <a:t>Eğitici Eğitim</a:t>
          </a:r>
          <a:r>
            <a:rPr lang="tr-TR" sz="900" kern="1200" dirty="0" err="1">
              <a:latin typeface="Calibri" pitchFamily="34" charset="0"/>
              <a:cs typeface="Calibri" pitchFamily="34" charset="0"/>
            </a:rPr>
            <a:t>lerinin</a:t>
          </a:r>
          <a:r>
            <a:rPr lang="tr-TR" sz="900" kern="1200" dirty="0">
              <a:latin typeface="Calibri" pitchFamily="34" charset="0"/>
              <a:cs typeface="Calibri" pitchFamily="34" charset="0"/>
            </a:rPr>
            <a:t> Planlanması</a:t>
          </a:r>
        </a:p>
      </dsp:txBody>
      <dsp:txXfrm>
        <a:off x="4284959" y="1534878"/>
        <a:ext cx="872976" cy="697962"/>
      </dsp:txXfrm>
    </dsp:sp>
    <dsp:sp modelId="{43C0787B-C96E-4C42-ACC2-2772044CA6EA}">
      <dsp:nvSpPr>
        <dsp:cNvPr id="0" name=""/>
        <dsp:cNvSpPr/>
      </dsp:nvSpPr>
      <dsp:spPr>
        <a:xfrm>
          <a:off x="4503203" y="2416166"/>
          <a:ext cx="872976" cy="436488"/>
        </a:xfrm>
        <a:prstGeom prst="rect">
          <a:avLst/>
        </a:prstGeom>
        <a:blipFill rotWithShape="0">
          <a:blip xmlns:r="http://schemas.openxmlformats.org/officeDocument/2006/relationships" r:embed="rId1">
            <a:duotone>
              <a:schemeClr val="accent4">
                <a:hueOff val="0"/>
                <a:satOff val="0"/>
                <a:lumOff val="0"/>
                <a:alphaOff val="0"/>
                <a:tint val="30000"/>
                <a:satMod val="300000"/>
              </a:schemeClr>
              <a:schemeClr val="accent4">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tr-TR" sz="900" kern="1200" dirty="0" smtClean="0">
              <a:latin typeface="Calibri" pitchFamily="34" charset="0"/>
              <a:cs typeface="Calibri" pitchFamily="34" charset="0"/>
            </a:rPr>
            <a:t>Merkezi HİE ile eğitmen eğitimi</a:t>
          </a:r>
          <a:endParaRPr lang="tr-TR" sz="900" kern="1200" dirty="0">
            <a:latin typeface="Calibri" pitchFamily="34" charset="0"/>
            <a:cs typeface="Calibri" pitchFamily="34" charset="0"/>
          </a:endParaRPr>
        </a:p>
      </dsp:txBody>
      <dsp:txXfrm>
        <a:off x="4503203" y="2416166"/>
        <a:ext cx="872976" cy="436488"/>
      </dsp:txXfrm>
    </dsp:sp>
    <dsp:sp modelId="{5442E965-5E2C-415A-9444-5485B0CD6B81}">
      <dsp:nvSpPr>
        <dsp:cNvPr id="0" name=""/>
        <dsp:cNvSpPr/>
      </dsp:nvSpPr>
      <dsp:spPr>
        <a:xfrm>
          <a:off x="4503203" y="3035979"/>
          <a:ext cx="872976" cy="436488"/>
        </a:xfrm>
        <a:prstGeom prst="rect">
          <a:avLst/>
        </a:prstGeom>
        <a:blipFill rotWithShape="0">
          <a:blip xmlns:r="http://schemas.openxmlformats.org/officeDocument/2006/relationships" r:embed="rId1">
            <a:duotone>
              <a:schemeClr val="accent4">
                <a:hueOff val="0"/>
                <a:satOff val="0"/>
                <a:lumOff val="0"/>
                <a:alphaOff val="0"/>
                <a:tint val="30000"/>
                <a:satMod val="300000"/>
              </a:schemeClr>
              <a:schemeClr val="accent4">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tr-TR" sz="900" kern="1200" dirty="0">
              <a:latin typeface="Calibri" pitchFamily="34" charset="0"/>
              <a:cs typeface="Calibri" pitchFamily="34" charset="0"/>
            </a:rPr>
            <a:t>Üniversiteler ile eğitimlerin verilmesi</a:t>
          </a:r>
        </a:p>
      </dsp:txBody>
      <dsp:txXfrm>
        <a:off x="4503203" y="3035979"/>
        <a:ext cx="872976" cy="436488"/>
      </dsp:txXfrm>
    </dsp:sp>
    <dsp:sp modelId="{896090AD-E9BD-4BB6-AC59-164489274368}">
      <dsp:nvSpPr>
        <dsp:cNvPr id="0" name=""/>
        <dsp:cNvSpPr/>
      </dsp:nvSpPr>
      <dsp:spPr>
        <a:xfrm>
          <a:off x="4503203" y="3655792"/>
          <a:ext cx="872976" cy="436488"/>
        </a:xfrm>
        <a:prstGeom prst="rect">
          <a:avLst/>
        </a:prstGeom>
        <a:blipFill rotWithShape="0">
          <a:blip xmlns:r="http://schemas.openxmlformats.org/officeDocument/2006/relationships" r:embed="rId1">
            <a:duotone>
              <a:schemeClr val="accent4">
                <a:hueOff val="0"/>
                <a:satOff val="0"/>
                <a:lumOff val="0"/>
                <a:alphaOff val="0"/>
                <a:tint val="30000"/>
                <a:satMod val="300000"/>
              </a:schemeClr>
              <a:schemeClr val="accent4">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tr-TR" sz="900" kern="1200" dirty="0">
              <a:latin typeface="Calibri" pitchFamily="34" charset="0"/>
              <a:cs typeface="Calibri" pitchFamily="34" charset="0"/>
            </a:rPr>
            <a:t>Müfettişlere ve okul müdürlerine seminer</a:t>
          </a:r>
        </a:p>
      </dsp:txBody>
      <dsp:txXfrm>
        <a:off x="4503203" y="3655792"/>
        <a:ext cx="872976" cy="436488"/>
      </dsp:txXfrm>
    </dsp:sp>
    <dsp:sp modelId="{361D1E5F-65CC-4549-89EE-9DEDFE5B29EB}">
      <dsp:nvSpPr>
        <dsp:cNvPr id="0" name=""/>
        <dsp:cNvSpPr/>
      </dsp:nvSpPr>
      <dsp:spPr>
        <a:xfrm>
          <a:off x="4503203" y="4275606"/>
          <a:ext cx="872976" cy="662580"/>
        </a:xfrm>
        <a:prstGeom prst="rect">
          <a:avLst/>
        </a:prstGeom>
        <a:blipFill rotWithShape="0">
          <a:blip xmlns:r="http://schemas.openxmlformats.org/officeDocument/2006/relationships" r:embed="rId1">
            <a:duotone>
              <a:schemeClr val="accent4">
                <a:hueOff val="0"/>
                <a:satOff val="0"/>
                <a:lumOff val="0"/>
                <a:alphaOff val="0"/>
                <a:tint val="30000"/>
                <a:satMod val="300000"/>
              </a:schemeClr>
              <a:schemeClr val="accent4">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tr-TR" sz="900" kern="1200" dirty="0">
              <a:latin typeface="Calibri" pitchFamily="34" charset="0"/>
              <a:cs typeface="Calibri" pitchFamily="34" charset="0"/>
            </a:rPr>
            <a:t>Okul Müdürlerine ve teknik öğretmenlere Altyapı  ile ilgili Seminer</a:t>
          </a:r>
        </a:p>
      </dsp:txBody>
      <dsp:txXfrm>
        <a:off x="4503203" y="4275606"/>
        <a:ext cx="872976" cy="662580"/>
      </dsp:txXfrm>
    </dsp:sp>
    <dsp:sp modelId="{3E5FC55C-B8F0-4223-8DCF-E281DBAD5BE0}">
      <dsp:nvSpPr>
        <dsp:cNvPr id="0" name=""/>
        <dsp:cNvSpPr/>
      </dsp:nvSpPr>
      <dsp:spPr>
        <a:xfrm>
          <a:off x="5341261" y="1534878"/>
          <a:ext cx="872976" cy="660027"/>
        </a:xfrm>
        <a:prstGeom prst="rect">
          <a:avLst/>
        </a:prstGeom>
        <a:blipFill rotWithShape="0">
          <a:blip xmlns:r="http://schemas.openxmlformats.org/officeDocument/2006/relationships" r:embed="rId1">
            <a:duotone>
              <a:schemeClr val="accent3">
                <a:hueOff val="0"/>
                <a:satOff val="0"/>
                <a:lumOff val="0"/>
                <a:alphaOff val="0"/>
                <a:tint val="30000"/>
                <a:satMod val="300000"/>
              </a:schemeClr>
              <a:schemeClr val="accent3">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tr-TR" sz="900" kern="1200" dirty="0">
              <a:latin typeface="Calibri" pitchFamily="34" charset="0"/>
              <a:cs typeface="Calibri" pitchFamily="34" charset="0"/>
            </a:rPr>
            <a:t>Okul Öğretmenlerinin </a:t>
          </a:r>
          <a:r>
            <a:rPr lang="tr-TR" sz="900" kern="1200" dirty="0" err="1">
              <a:latin typeface="Calibri" pitchFamily="34" charset="0"/>
              <a:cs typeface="Calibri" pitchFamily="34" charset="0"/>
            </a:rPr>
            <a:t>Hizmetiçi</a:t>
          </a:r>
          <a:r>
            <a:rPr lang="tr-TR" sz="900" kern="1200" dirty="0">
              <a:latin typeface="Calibri" pitchFamily="34" charset="0"/>
              <a:cs typeface="Calibri" pitchFamily="34" charset="0"/>
            </a:rPr>
            <a:t> Eğitimi</a:t>
          </a:r>
        </a:p>
      </dsp:txBody>
      <dsp:txXfrm>
        <a:off x="5341261" y="1534878"/>
        <a:ext cx="872976" cy="660027"/>
      </dsp:txXfrm>
    </dsp:sp>
    <dsp:sp modelId="{04ADB987-0F6A-4CC9-B7AA-31F452B107FC}">
      <dsp:nvSpPr>
        <dsp:cNvPr id="0" name=""/>
        <dsp:cNvSpPr/>
      </dsp:nvSpPr>
      <dsp:spPr>
        <a:xfrm>
          <a:off x="5559505" y="2378230"/>
          <a:ext cx="933185" cy="599634"/>
        </a:xfrm>
        <a:prstGeom prst="rect">
          <a:avLst/>
        </a:prstGeom>
        <a:blipFill rotWithShape="0">
          <a:blip xmlns:r="http://schemas.openxmlformats.org/officeDocument/2006/relationships" r:embed="rId1">
            <a:duotone>
              <a:schemeClr val="accent4">
                <a:hueOff val="0"/>
                <a:satOff val="0"/>
                <a:lumOff val="0"/>
                <a:alphaOff val="0"/>
                <a:tint val="30000"/>
                <a:satMod val="300000"/>
              </a:schemeClr>
              <a:schemeClr val="accent4">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tr-TR" sz="900" kern="1200" dirty="0">
              <a:latin typeface="Calibri" pitchFamily="34" charset="0"/>
              <a:cs typeface="Calibri" pitchFamily="34" charset="0"/>
            </a:rPr>
            <a:t>Uzaktan </a:t>
          </a:r>
          <a:r>
            <a:rPr lang="tr-TR" sz="900" kern="1200" dirty="0" smtClean="0">
              <a:latin typeface="Calibri" pitchFamily="34" charset="0"/>
              <a:cs typeface="Calibri" pitchFamily="34" charset="0"/>
            </a:rPr>
            <a:t>eğitimlerle</a:t>
          </a:r>
          <a:endParaRPr lang="tr-TR" sz="900" kern="1200" dirty="0">
            <a:latin typeface="Calibri" pitchFamily="34" charset="0"/>
            <a:cs typeface="Calibri" pitchFamily="34" charset="0"/>
          </a:endParaRPr>
        </a:p>
      </dsp:txBody>
      <dsp:txXfrm>
        <a:off x="5559505" y="2378230"/>
        <a:ext cx="933185" cy="599634"/>
      </dsp:txXfrm>
    </dsp:sp>
    <dsp:sp modelId="{76E94A08-1C56-4A85-805C-99D6FBA88D9F}">
      <dsp:nvSpPr>
        <dsp:cNvPr id="0" name=""/>
        <dsp:cNvSpPr/>
      </dsp:nvSpPr>
      <dsp:spPr>
        <a:xfrm>
          <a:off x="5559505" y="3161190"/>
          <a:ext cx="943268" cy="589285"/>
        </a:xfrm>
        <a:prstGeom prst="rect">
          <a:avLst/>
        </a:prstGeom>
        <a:blipFill rotWithShape="0">
          <a:blip xmlns:r="http://schemas.openxmlformats.org/officeDocument/2006/relationships" r:embed="rId1">
            <a:duotone>
              <a:schemeClr val="accent4">
                <a:hueOff val="0"/>
                <a:satOff val="0"/>
                <a:lumOff val="0"/>
                <a:alphaOff val="0"/>
                <a:tint val="30000"/>
                <a:satMod val="300000"/>
              </a:schemeClr>
              <a:schemeClr val="accent4">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tr-TR" sz="900" kern="1200" dirty="0">
              <a:latin typeface="Calibri" pitchFamily="34" charset="0"/>
              <a:cs typeface="Calibri" pitchFamily="34" charset="0"/>
            </a:rPr>
            <a:t>Yüzyüze eğitimlerle </a:t>
          </a:r>
        </a:p>
      </dsp:txBody>
      <dsp:txXfrm>
        <a:off x="5559505" y="3161190"/>
        <a:ext cx="943268" cy="589285"/>
      </dsp:txXfrm>
    </dsp:sp>
    <dsp:sp modelId="{E9227CDB-0C03-4469-8F57-D5748B2EA3AD}">
      <dsp:nvSpPr>
        <dsp:cNvPr id="0" name=""/>
        <dsp:cNvSpPr/>
      </dsp:nvSpPr>
      <dsp:spPr>
        <a:xfrm>
          <a:off x="6442604" y="915065"/>
          <a:ext cx="973980" cy="436488"/>
        </a:xfrm>
        <a:prstGeom prst="rect">
          <a:avLst/>
        </a:prstGeom>
        <a:solidFill>
          <a:schemeClr val="accent3"/>
        </a:solidFill>
        <a:ln w="12700" cap="flat" cmpd="sng" algn="ctr">
          <a:solidFill>
            <a:schemeClr val="accent3">
              <a:shade val="50000"/>
            </a:schemeClr>
          </a:solidFill>
          <a:prstDash val="solid"/>
        </a:ln>
        <a:effectLst/>
        <a:scene3d>
          <a:camera prst="orthographicFront"/>
          <a:lightRig rig="flat" dir="t"/>
        </a:scene3d>
        <a:sp3d/>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tr-TR" sz="1200" kern="1200" dirty="0">
              <a:latin typeface="Calibri" pitchFamily="34" charset="0"/>
              <a:cs typeface="Calibri" pitchFamily="34" charset="0"/>
            </a:rPr>
            <a:t>İzleme- Değerlendirme</a:t>
          </a:r>
        </a:p>
      </dsp:txBody>
      <dsp:txXfrm>
        <a:off x="6442604" y="915065"/>
        <a:ext cx="973980" cy="436488"/>
      </dsp:txXfrm>
    </dsp:sp>
    <dsp:sp modelId="{90AA5678-DEAB-42F9-947C-2503657DA162}">
      <dsp:nvSpPr>
        <dsp:cNvPr id="0" name=""/>
        <dsp:cNvSpPr/>
      </dsp:nvSpPr>
      <dsp:spPr>
        <a:xfrm>
          <a:off x="6686099" y="1534878"/>
          <a:ext cx="872976" cy="579089"/>
        </a:xfrm>
        <a:prstGeom prst="rect">
          <a:avLst/>
        </a:prstGeom>
        <a:blipFill rotWithShape="0">
          <a:blip xmlns:r="http://schemas.openxmlformats.org/officeDocument/2006/relationships" r:embed="rId1">
            <a:duotone>
              <a:schemeClr val="accent3">
                <a:hueOff val="0"/>
                <a:satOff val="0"/>
                <a:lumOff val="0"/>
                <a:alphaOff val="0"/>
                <a:tint val="30000"/>
                <a:satMod val="300000"/>
              </a:schemeClr>
              <a:schemeClr val="accent3">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tr-TR" sz="900" kern="1200" dirty="0" smtClean="0">
              <a:latin typeface="Calibri" pitchFamily="34" charset="0"/>
              <a:cs typeface="Calibri" pitchFamily="34" charset="0"/>
            </a:rPr>
            <a:t>Destek ve Rehberlik</a:t>
          </a:r>
          <a:endParaRPr lang="tr-TR" sz="900" kern="1200" dirty="0">
            <a:latin typeface="Calibri" pitchFamily="34" charset="0"/>
            <a:cs typeface="Calibri" pitchFamily="34" charset="0"/>
          </a:endParaRPr>
        </a:p>
      </dsp:txBody>
      <dsp:txXfrm>
        <a:off x="6686099" y="1534878"/>
        <a:ext cx="872976" cy="579089"/>
      </dsp:txXfrm>
    </dsp:sp>
    <dsp:sp modelId="{2663ACBA-A94A-4053-BDCB-F2DCA18F9B54}">
      <dsp:nvSpPr>
        <dsp:cNvPr id="0" name=""/>
        <dsp:cNvSpPr/>
      </dsp:nvSpPr>
      <dsp:spPr>
        <a:xfrm>
          <a:off x="6686099" y="2297292"/>
          <a:ext cx="872976" cy="660027"/>
        </a:xfrm>
        <a:prstGeom prst="rect">
          <a:avLst/>
        </a:prstGeom>
        <a:blipFill rotWithShape="0">
          <a:blip xmlns:r="http://schemas.openxmlformats.org/officeDocument/2006/relationships" r:embed="rId1">
            <a:duotone>
              <a:schemeClr val="accent3">
                <a:hueOff val="0"/>
                <a:satOff val="0"/>
                <a:lumOff val="0"/>
                <a:alphaOff val="0"/>
                <a:tint val="30000"/>
                <a:satMod val="300000"/>
              </a:schemeClr>
              <a:schemeClr val="accent3">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tr-TR" sz="900" kern="1200" dirty="0" smtClean="0">
              <a:latin typeface="Calibri" pitchFamily="34" charset="0"/>
              <a:cs typeface="Calibri" pitchFamily="34" charset="0"/>
            </a:rPr>
            <a:t>Eğitimlerin </a:t>
          </a:r>
          <a:r>
            <a:rPr lang="tr-TR" sz="900" kern="1200" dirty="0">
              <a:latin typeface="Calibri" pitchFamily="34" charset="0"/>
              <a:cs typeface="Calibri" pitchFamily="34" charset="0"/>
            </a:rPr>
            <a:t>takibi</a:t>
          </a:r>
        </a:p>
      </dsp:txBody>
      <dsp:txXfrm>
        <a:off x="6686099" y="2297292"/>
        <a:ext cx="872976" cy="660027"/>
      </dsp:txXfrm>
    </dsp:sp>
    <dsp:sp modelId="{0CC10EC4-4E45-4987-8CA6-883E706054D4}">
      <dsp:nvSpPr>
        <dsp:cNvPr id="0" name=""/>
        <dsp:cNvSpPr/>
      </dsp:nvSpPr>
      <dsp:spPr>
        <a:xfrm>
          <a:off x="6686099" y="3140645"/>
          <a:ext cx="872976" cy="682349"/>
        </a:xfrm>
        <a:prstGeom prst="rect">
          <a:avLst/>
        </a:prstGeom>
        <a:blipFill rotWithShape="0">
          <a:blip xmlns:r="http://schemas.openxmlformats.org/officeDocument/2006/relationships" r:embed="rId1">
            <a:duotone>
              <a:schemeClr val="accent3">
                <a:hueOff val="0"/>
                <a:satOff val="0"/>
                <a:lumOff val="0"/>
                <a:alphaOff val="0"/>
                <a:tint val="30000"/>
                <a:satMod val="300000"/>
              </a:schemeClr>
              <a:schemeClr val="accent3">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tr-TR" sz="900" kern="1200" dirty="0" smtClean="0">
              <a:latin typeface="Calibri" pitchFamily="34" charset="0"/>
              <a:cs typeface="Calibri" pitchFamily="34" charset="0"/>
            </a:rPr>
            <a:t>Teftiş Kurullarınca denetim</a:t>
          </a:r>
          <a:endParaRPr lang="tr-TR" sz="900" kern="1200" dirty="0">
            <a:latin typeface="Calibri" pitchFamily="34" charset="0"/>
            <a:cs typeface="Calibri" pitchFamily="34" charset="0"/>
          </a:endParaRPr>
        </a:p>
      </dsp:txBody>
      <dsp:txXfrm>
        <a:off x="6686099" y="3140645"/>
        <a:ext cx="872976" cy="682349"/>
      </dsp:txXfrm>
    </dsp:sp>
    <dsp:sp modelId="{A95D0718-48A6-4EF0-9254-97C136B74526}">
      <dsp:nvSpPr>
        <dsp:cNvPr id="0" name=""/>
        <dsp:cNvSpPr/>
      </dsp:nvSpPr>
      <dsp:spPr>
        <a:xfrm>
          <a:off x="7599909" y="915065"/>
          <a:ext cx="872976" cy="436488"/>
        </a:xfrm>
        <a:prstGeom prst="rect">
          <a:avLst/>
        </a:prstGeom>
        <a:solidFill>
          <a:schemeClr val="accent3"/>
        </a:solidFill>
        <a:ln w="12700" cap="flat" cmpd="sng" algn="ctr">
          <a:solidFill>
            <a:schemeClr val="accent3">
              <a:shade val="50000"/>
            </a:schemeClr>
          </a:solidFill>
          <a:prstDash val="solid"/>
        </a:ln>
        <a:effectLst/>
        <a:scene3d>
          <a:camera prst="orthographicFront"/>
          <a:lightRig rig="flat" dir="t"/>
        </a:scene3d>
        <a:sp3d/>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tr-TR" sz="1200" kern="1200" dirty="0">
              <a:latin typeface="Calibri" pitchFamily="34" charset="0"/>
              <a:cs typeface="Calibri" pitchFamily="34" charset="0"/>
            </a:rPr>
            <a:t>Motivasyon</a:t>
          </a:r>
        </a:p>
      </dsp:txBody>
      <dsp:txXfrm>
        <a:off x="7599909" y="915065"/>
        <a:ext cx="872976" cy="436488"/>
      </dsp:txXfrm>
    </dsp:sp>
    <dsp:sp modelId="{BC32E2F5-1B84-49BC-88FE-6E4D7DBBD002}">
      <dsp:nvSpPr>
        <dsp:cNvPr id="0" name=""/>
        <dsp:cNvSpPr/>
      </dsp:nvSpPr>
      <dsp:spPr>
        <a:xfrm>
          <a:off x="7818154" y="1534878"/>
          <a:ext cx="848262" cy="723610"/>
        </a:xfrm>
        <a:prstGeom prst="rect">
          <a:avLst/>
        </a:prstGeom>
        <a:blipFill rotWithShape="0">
          <a:blip xmlns:r="http://schemas.openxmlformats.org/officeDocument/2006/relationships" r:embed="rId1">
            <a:duotone>
              <a:schemeClr val="accent3">
                <a:hueOff val="0"/>
                <a:satOff val="0"/>
                <a:lumOff val="0"/>
                <a:alphaOff val="0"/>
                <a:tint val="30000"/>
                <a:satMod val="300000"/>
              </a:schemeClr>
              <a:schemeClr val="accent3">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tr-TR" sz="900" kern="1200" dirty="0">
              <a:latin typeface="Calibri" pitchFamily="34" charset="0"/>
              <a:cs typeface="Calibri" pitchFamily="34" charset="0"/>
            </a:rPr>
            <a:t>Sertifikalandırma</a:t>
          </a:r>
        </a:p>
      </dsp:txBody>
      <dsp:txXfrm>
        <a:off x="7818154" y="1534878"/>
        <a:ext cx="848262" cy="723610"/>
      </dsp:txXfrm>
    </dsp:sp>
    <dsp:sp modelId="{E4EF4A1F-80D9-46F5-BE3C-6DF1ED210D9B}">
      <dsp:nvSpPr>
        <dsp:cNvPr id="0" name=""/>
        <dsp:cNvSpPr/>
      </dsp:nvSpPr>
      <dsp:spPr>
        <a:xfrm>
          <a:off x="7776705" y="2474424"/>
          <a:ext cx="873430" cy="648124"/>
        </a:xfrm>
        <a:prstGeom prst="rect">
          <a:avLst/>
        </a:prstGeom>
        <a:blipFill rotWithShape="0">
          <a:blip xmlns:r="http://schemas.openxmlformats.org/officeDocument/2006/relationships" r:embed="rId1">
            <a:duotone>
              <a:schemeClr val="accent3">
                <a:hueOff val="0"/>
                <a:satOff val="0"/>
                <a:lumOff val="0"/>
                <a:alphaOff val="0"/>
                <a:tint val="30000"/>
                <a:satMod val="300000"/>
              </a:schemeClr>
              <a:schemeClr val="accent3">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tr-TR" sz="900" kern="1200" dirty="0">
              <a:latin typeface="Calibri" pitchFamily="34" charset="0"/>
              <a:cs typeface="Calibri" pitchFamily="34" charset="0"/>
            </a:rPr>
            <a:t>Kariyer Basamakları</a:t>
          </a:r>
        </a:p>
      </dsp:txBody>
      <dsp:txXfrm>
        <a:off x="7776705" y="2474424"/>
        <a:ext cx="873430" cy="648124"/>
      </dsp:txXfrm>
    </dsp:sp>
    <dsp:sp modelId="{0D8F6B49-901A-48A0-BAF6-1D69FA470237}">
      <dsp:nvSpPr>
        <dsp:cNvPr id="0" name=""/>
        <dsp:cNvSpPr/>
      </dsp:nvSpPr>
      <dsp:spPr>
        <a:xfrm>
          <a:off x="7818154" y="3273263"/>
          <a:ext cx="872976" cy="436488"/>
        </a:xfrm>
        <a:prstGeom prst="rect">
          <a:avLst/>
        </a:prstGeom>
        <a:blipFill rotWithShape="0">
          <a:blip xmlns:r="http://schemas.openxmlformats.org/officeDocument/2006/relationships" r:embed="rId1">
            <a:duotone>
              <a:schemeClr val="accent3">
                <a:hueOff val="0"/>
                <a:satOff val="0"/>
                <a:lumOff val="0"/>
                <a:alphaOff val="0"/>
                <a:tint val="30000"/>
                <a:satMod val="300000"/>
              </a:schemeClr>
              <a:schemeClr val="accent3">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tr-TR" sz="900" kern="1200" dirty="0" smtClean="0">
              <a:latin typeface="Calibri" pitchFamily="34" charset="0"/>
              <a:cs typeface="Calibri" pitchFamily="34" charset="0"/>
            </a:rPr>
            <a:t>Teşvik ve Ödüllendirme</a:t>
          </a:r>
          <a:endParaRPr lang="tr-TR" sz="900" kern="1200" dirty="0">
            <a:latin typeface="Calibri" pitchFamily="34" charset="0"/>
            <a:cs typeface="Calibri" pitchFamily="34" charset="0"/>
          </a:endParaRPr>
        </a:p>
      </dsp:txBody>
      <dsp:txXfrm>
        <a:off x="7818154" y="3273263"/>
        <a:ext cx="872976" cy="43648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0DDAF4-8580-6447-A56E-AABBCDF9D4DD}">
      <dsp:nvSpPr>
        <dsp:cNvPr id="0" name=""/>
        <dsp:cNvSpPr/>
      </dsp:nvSpPr>
      <dsp:spPr>
        <a:xfrm>
          <a:off x="0" y="2285"/>
          <a:ext cx="5616575" cy="0"/>
        </a:xfrm>
        <a:prstGeom prst="line">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dsp:spPr>
      <dsp:style>
        <a:lnRef idx="1">
          <a:scrgbClr r="0" g="0" b="0"/>
        </a:lnRef>
        <a:fillRef idx="3">
          <a:scrgbClr r="0" g="0" b="0"/>
        </a:fillRef>
        <a:effectRef idx="2">
          <a:scrgbClr r="0" g="0" b="0"/>
        </a:effectRef>
        <a:fontRef idx="minor">
          <a:schemeClr val="lt1"/>
        </a:fontRef>
      </dsp:style>
    </dsp:sp>
    <dsp:sp modelId="{09FC9EB0-65BE-764A-9881-09B8F7FECB80}">
      <dsp:nvSpPr>
        <dsp:cNvPr id="0" name=""/>
        <dsp:cNvSpPr/>
      </dsp:nvSpPr>
      <dsp:spPr>
        <a:xfrm>
          <a:off x="0" y="2285"/>
          <a:ext cx="5616575" cy="15584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tr-TR" sz="2000" kern="1200" dirty="0" smtClean="0">
              <a:latin typeface="Calibri"/>
              <a:cs typeface="Calibri"/>
            </a:rPr>
            <a:t>Okul Müdürleriyle bilgilendirme seminerlerinin yapılması ve BT kullanımı konusunda eğitime ihtiyacı olan öğretmenlerin belirlenmesi</a:t>
          </a:r>
          <a:endParaRPr lang="tr-TR" sz="2000" kern="1200" dirty="0">
            <a:latin typeface="Calibri"/>
            <a:cs typeface="Calibri"/>
          </a:endParaRPr>
        </a:p>
      </dsp:txBody>
      <dsp:txXfrm>
        <a:off x="0" y="2285"/>
        <a:ext cx="5616575" cy="1558459"/>
      </dsp:txXfrm>
    </dsp:sp>
    <dsp:sp modelId="{AF5AF15E-58CE-7945-A8A1-F11D88F60895}">
      <dsp:nvSpPr>
        <dsp:cNvPr id="0" name=""/>
        <dsp:cNvSpPr/>
      </dsp:nvSpPr>
      <dsp:spPr>
        <a:xfrm>
          <a:off x="0" y="1560745"/>
          <a:ext cx="5616575" cy="0"/>
        </a:xfrm>
        <a:prstGeom prst="line">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dsp:spPr>
      <dsp:style>
        <a:lnRef idx="1">
          <a:scrgbClr r="0" g="0" b="0"/>
        </a:lnRef>
        <a:fillRef idx="3">
          <a:scrgbClr r="0" g="0" b="0"/>
        </a:fillRef>
        <a:effectRef idx="2">
          <a:scrgbClr r="0" g="0" b="0"/>
        </a:effectRef>
        <a:fontRef idx="minor">
          <a:schemeClr val="lt1"/>
        </a:fontRef>
      </dsp:style>
    </dsp:sp>
    <dsp:sp modelId="{2F3D072D-7178-074A-97B5-0A4C12901D1E}">
      <dsp:nvSpPr>
        <dsp:cNvPr id="0" name=""/>
        <dsp:cNvSpPr/>
      </dsp:nvSpPr>
      <dsp:spPr>
        <a:xfrm>
          <a:off x="0" y="1560745"/>
          <a:ext cx="5616575" cy="15584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tr-TR" sz="2000" kern="1200" smtClean="0">
              <a:latin typeface="Calibri"/>
              <a:cs typeface="Calibri"/>
            </a:rPr>
            <a:t>Belirlenen öğretmenlerin temel BT kullanımı konusundaki eksikliklerinin mahalli eğitimlerle giderilmesi (B.08.0.HED.0.77.00.00.774.99/6722 sayılı ve 30.12.2010 tarihli yazı )</a:t>
          </a:r>
          <a:endParaRPr lang="tr-TR" sz="2000" kern="1200">
            <a:latin typeface="Calibri"/>
            <a:cs typeface="Calibri"/>
          </a:endParaRPr>
        </a:p>
      </dsp:txBody>
      <dsp:txXfrm>
        <a:off x="0" y="1560745"/>
        <a:ext cx="5616575" cy="1558459"/>
      </dsp:txXfrm>
    </dsp:sp>
    <dsp:sp modelId="{1026D12F-910F-6549-8C85-35A6A228ED3C}">
      <dsp:nvSpPr>
        <dsp:cNvPr id="0" name=""/>
        <dsp:cNvSpPr/>
      </dsp:nvSpPr>
      <dsp:spPr>
        <a:xfrm>
          <a:off x="0" y="3119204"/>
          <a:ext cx="5616575" cy="0"/>
        </a:xfrm>
        <a:prstGeom prst="line">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dsp:spPr>
      <dsp:style>
        <a:lnRef idx="1">
          <a:scrgbClr r="0" g="0" b="0"/>
        </a:lnRef>
        <a:fillRef idx="3">
          <a:scrgbClr r="0" g="0" b="0"/>
        </a:fillRef>
        <a:effectRef idx="2">
          <a:scrgbClr r="0" g="0" b="0"/>
        </a:effectRef>
        <a:fontRef idx="minor">
          <a:schemeClr val="lt1"/>
        </a:fontRef>
      </dsp:style>
    </dsp:sp>
    <dsp:sp modelId="{1389F904-0EA7-0242-AB2B-C9281CCD7493}">
      <dsp:nvSpPr>
        <dsp:cNvPr id="0" name=""/>
        <dsp:cNvSpPr/>
      </dsp:nvSpPr>
      <dsp:spPr>
        <a:xfrm>
          <a:off x="0" y="3119204"/>
          <a:ext cx="5616575" cy="15584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tr-TR" sz="2000" kern="1200" dirty="0" smtClean="0">
              <a:latin typeface="Calibri"/>
              <a:cs typeface="Calibri"/>
            </a:rPr>
            <a:t>BT Kullanımı Konusunda öğretmenlerin sürekli ulaşabilecekleri etkileşimli video veya kılavuzların hazırlanması</a:t>
          </a:r>
          <a:endParaRPr lang="tr-TR" sz="2000" kern="1200" dirty="0">
            <a:latin typeface="Calibri"/>
            <a:cs typeface="Calibri"/>
          </a:endParaRPr>
        </a:p>
      </dsp:txBody>
      <dsp:txXfrm>
        <a:off x="0" y="3119204"/>
        <a:ext cx="5616575" cy="1558459"/>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6969A2-BBA8-41E9-BD9E-0CEA15E0AEE2}">
      <dsp:nvSpPr>
        <dsp:cNvPr id="0" name=""/>
        <dsp:cNvSpPr/>
      </dsp:nvSpPr>
      <dsp:spPr>
        <a:xfrm>
          <a:off x="0" y="10324"/>
          <a:ext cx="4033610" cy="9360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tr-TR" sz="2000" kern="1200" dirty="0" smtClean="0"/>
            <a:t>Eğitim Süresi : </a:t>
          </a:r>
          <a:endParaRPr lang="tr-TR" sz="2000" kern="1200" dirty="0"/>
        </a:p>
      </dsp:txBody>
      <dsp:txXfrm>
        <a:off x="45692" y="56016"/>
        <a:ext cx="3942226" cy="844616"/>
      </dsp:txXfrm>
    </dsp:sp>
    <dsp:sp modelId="{74ACDA24-FA11-41CA-A53B-9FA8B54726B2}">
      <dsp:nvSpPr>
        <dsp:cNvPr id="0" name=""/>
        <dsp:cNvSpPr/>
      </dsp:nvSpPr>
      <dsp:spPr>
        <a:xfrm>
          <a:off x="0" y="946324"/>
          <a:ext cx="4033610" cy="82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67" tIns="25400" rIns="142240" bIns="25400" numCol="1" spcCol="1270" anchor="t" anchorCtr="0">
          <a:noAutofit/>
        </a:bodyPr>
        <a:lstStyle/>
        <a:p>
          <a:pPr marL="228600" lvl="1" indent="-228600" algn="l" defTabSz="889000" rtl="0">
            <a:lnSpc>
              <a:spcPct val="90000"/>
            </a:lnSpc>
            <a:spcBef>
              <a:spcPct val="0"/>
            </a:spcBef>
            <a:spcAft>
              <a:spcPct val="20000"/>
            </a:spcAft>
            <a:buChar char="••"/>
          </a:pPr>
          <a:r>
            <a:rPr lang="tr-TR" sz="2000" kern="1200" smtClean="0"/>
            <a:t>30 Saat</a:t>
          </a:r>
          <a:endParaRPr lang="tr-TR" sz="2000" kern="1200" dirty="0"/>
        </a:p>
      </dsp:txBody>
      <dsp:txXfrm>
        <a:off x="0" y="946324"/>
        <a:ext cx="4033610" cy="828000"/>
      </dsp:txXfrm>
    </dsp:sp>
    <dsp:sp modelId="{0A958D03-010F-44F7-8D1E-A2109A29D1A7}">
      <dsp:nvSpPr>
        <dsp:cNvPr id="0" name=""/>
        <dsp:cNvSpPr/>
      </dsp:nvSpPr>
      <dsp:spPr>
        <a:xfrm>
          <a:off x="0" y="1774325"/>
          <a:ext cx="4033610" cy="9360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tr-TR" sz="2000" kern="1200" smtClean="0"/>
            <a:t>Eğitim yöntemi  : </a:t>
          </a:r>
          <a:endParaRPr lang="tr-TR" sz="2000" kern="1200"/>
        </a:p>
      </dsp:txBody>
      <dsp:txXfrm>
        <a:off x="45692" y="1820017"/>
        <a:ext cx="3942226" cy="844616"/>
      </dsp:txXfrm>
    </dsp:sp>
    <dsp:sp modelId="{D7F61F18-59C6-47BA-A21F-CB4DAC96BB0F}">
      <dsp:nvSpPr>
        <dsp:cNvPr id="0" name=""/>
        <dsp:cNvSpPr/>
      </dsp:nvSpPr>
      <dsp:spPr>
        <a:xfrm>
          <a:off x="0" y="2710325"/>
          <a:ext cx="4033610" cy="879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67" tIns="22860" rIns="128016" bIns="22860" numCol="1" spcCol="1270" anchor="t" anchorCtr="0">
          <a:noAutofit/>
        </a:bodyPr>
        <a:lstStyle/>
        <a:p>
          <a:pPr marL="171450" lvl="1" indent="-171450" algn="l" defTabSz="800100" rtl="0">
            <a:lnSpc>
              <a:spcPct val="90000"/>
            </a:lnSpc>
            <a:spcBef>
              <a:spcPct val="0"/>
            </a:spcBef>
            <a:spcAft>
              <a:spcPct val="20000"/>
            </a:spcAft>
            <a:buChar char="••"/>
          </a:pPr>
          <a:r>
            <a:rPr lang="tr-TR" sz="1800" kern="1200" dirty="0" smtClean="0"/>
            <a:t>Yüz yüze eğitmen eğitimi,</a:t>
          </a:r>
          <a:endParaRPr lang="tr-TR" sz="1800" kern="1200" dirty="0"/>
        </a:p>
        <a:p>
          <a:pPr marL="171450" lvl="1" indent="-171450" algn="l" defTabSz="800100" rtl="0">
            <a:lnSpc>
              <a:spcPct val="90000"/>
            </a:lnSpc>
            <a:spcBef>
              <a:spcPct val="0"/>
            </a:spcBef>
            <a:spcAft>
              <a:spcPct val="20000"/>
            </a:spcAft>
            <a:buChar char="••"/>
          </a:pPr>
          <a:r>
            <a:rPr lang="tr-TR" sz="1800" kern="1200" dirty="0" smtClean="0"/>
            <a:t>Yüz yüze, uzaktan ve karma yöntemle öğretmen eğitimi</a:t>
          </a:r>
          <a:endParaRPr lang="tr-TR" sz="1800" kern="1200" dirty="0"/>
        </a:p>
      </dsp:txBody>
      <dsp:txXfrm>
        <a:off x="0" y="2710325"/>
        <a:ext cx="4033610" cy="87975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06CE1B-9208-CA4B-BD3A-AAD890A65815}">
      <dsp:nvSpPr>
        <dsp:cNvPr id="0" name=""/>
        <dsp:cNvSpPr/>
      </dsp:nvSpPr>
      <dsp:spPr>
        <a:xfrm>
          <a:off x="0" y="330480"/>
          <a:ext cx="7416800" cy="822937"/>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5626" tIns="395732" rIns="575626" bIns="135128" numCol="1" spcCol="1270" anchor="t" anchorCtr="0">
          <a:noAutofit/>
        </a:bodyPr>
        <a:lstStyle/>
        <a:p>
          <a:pPr marL="171450" lvl="1" indent="-171450" algn="l" defTabSz="844550" rtl="0">
            <a:lnSpc>
              <a:spcPct val="90000"/>
            </a:lnSpc>
            <a:spcBef>
              <a:spcPct val="0"/>
            </a:spcBef>
            <a:spcAft>
              <a:spcPct val="15000"/>
            </a:spcAft>
            <a:buChar char="••"/>
          </a:pPr>
          <a:r>
            <a:rPr lang="tr-TR" sz="1900" kern="1200" dirty="0" smtClean="0"/>
            <a:t>Eğitimde FATİH Projesi</a:t>
          </a:r>
          <a:endParaRPr lang="tr-TR" sz="1900" kern="1200" dirty="0">
            <a:latin typeface="Calibri"/>
            <a:cs typeface="Calibri"/>
          </a:endParaRPr>
        </a:p>
      </dsp:txBody>
      <dsp:txXfrm>
        <a:off x="0" y="330480"/>
        <a:ext cx="7416800" cy="822937"/>
      </dsp:txXfrm>
    </dsp:sp>
    <dsp:sp modelId="{F54A4055-84C4-FC40-ACBC-42E1196D2554}">
      <dsp:nvSpPr>
        <dsp:cNvPr id="0" name=""/>
        <dsp:cNvSpPr/>
      </dsp:nvSpPr>
      <dsp:spPr>
        <a:xfrm>
          <a:off x="370840" y="50040"/>
          <a:ext cx="5191760" cy="560880"/>
        </a:xfrm>
        <a:prstGeom prst="round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6236" tIns="0" rIns="196236" bIns="0" numCol="1" spcCol="1270" anchor="ctr" anchorCtr="0">
          <a:noAutofit/>
        </a:bodyPr>
        <a:lstStyle/>
        <a:p>
          <a:pPr lvl="0" algn="l" defTabSz="844550" rtl="0">
            <a:lnSpc>
              <a:spcPct val="90000"/>
            </a:lnSpc>
            <a:spcBef>
              <a:spcPct val="0"/>
            </a:spcBef>
            <a:spcAft>
              <a:spcPct val="35000"/>
            </a:spcAft>
          </a:pPr>
          <a:r>
            <a:rPr lang="tr-TR" sz="1900" kern="1200" dirty="0" smtClean="0">
              <a:latin typeface="Calibri"/>
              <a:cs typeface="Calibri"/>
            </a:rPr>
            <a:t>MODÜL 1</a:t>
          </a:r>
          <a:endParaRPr lang="tr-TR" sz="1900" kern="1200" dirty="0">
            <a:latin typeface="Calibri"/>
            <a:cs typeface="Calibri"/>
          </a:endParaRPr>
        </a:p>
      </dsp:txBody>
      <dsp:txXfrm>
        <a:off x="398220" y="77420"/>
        <a:ext cx="5137000" cy="506120"/>
      </dsp:txXfrm>
    </dsp:sp>
    <dsp:sp modelId="{84D09CCC-98F1-FE41-AAB8-6865C058B312}">
      <dsp:nvSpPr>
        <dsp:cNvPr id="0" name=""/>
        <dsp:cNvSpPr/>
      </dsp:nvSpPr>
      <dsp:spPr>
        <a:xfrm>
          <a:off x="0" y="1536457"/>
          <a:ext cx="7416800" cy="80797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5626" tIns="395732" rIns="575626" bIns="135128" numCol="1" spcCol="1270" anchor="t" anchorCtr="0">
          <a:noAutofit/>
        </a:bodyPr>
        <a:lstStyle/>
        <a:p>
          <a:pPr marL="171450" lvl="1" indent="-171450" algn="l" defTabSz="844550" rtl="0">
            <a:lnSpc>
              <a:spcPct val="90000"/>
            </a:lnSpc>
            <a:spcBef>
              <a:spcPct val="0"/>
            </a:spcBef>
            <a:spcAft>
              <a:spcPct val="15000"/>
            </a:spcAft>
            <a:buChar char="••"/>
          </a:pPr>
          <a:r>
            <a:rPr lang="tr-TR" sz="1900" kern="1200" dirty="0" smtClean="0">
              <a:latin typeface="Calibri"/>
              <a:cs typeface="Calibri"/>
            </a:rPr>
            <a:t>BT ekipmanlarını kurma ve kullanma</a:t>
          </a:r>
          <a:endParaRPr lang="tr-TR" sz="1900" kern="1200" dirty="0">
            <a:latin typeface="Calibri"/>
            <a:cs typeface="Calibri"/>
          </a:endParaRPr>
        </a:p>
      </dsp:txBody>
      <dsp:txXfrm>
        <a:off x="0" y="1536457"/>
        <a:ext cx="7416800" cy="807975"/>
      </dsp:txXfrm>
    </dsp:sp>
    <dsp:sp modelId="{D605452A-A96E-6743-8200-F82C264895FA}">
      <dsp:nvSpPr>
        <dsp:cNvPr id="0" name=""/>
        <dsp:cNvSpPr/>
      </dsp:nvSpPr>
      <dsp:spPr>
        <a:xfrm>
          <a:off x="370840" y="1256017"/>
          <a:ext cx="5191760" cy="560880"/>
        </a:xfrm>
        <a:prstGeom prst="round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6236" tIns="0" rIns="196236" bIns="0" numCol="1" spcCol="1270" anchor="ctr" anchorCtr="0">
          <a:noAutofit/>
        </a:bodyPr>
        <a:lstStyle/>
        <a:p>
          <a:pPr lvl="0" algn="l" defTabSz="844550" rtl="0">
            <a:lnSpc>
              <a:spcPct val="90000"/>
            </a:lnSpc>
            <a:spcBef>
              <a:spcPct val="0"/>
            </a:spcBef>
            <a:spcAft>
              <a:spcPct val="35000"/>
            </a:spcAft>
          </a:pPr>
          <a:r>
            <a:rPr lang="tr-TR" sz="1900" kern="1200" dirty="0" smtClean="0">
              <a:latin typeface="Calibri"/>
              <a:cs typeface="Calibri"/>
            </a:rPr>
            <a:t>MODÜL 2</a:t>
          </a:r>
          <a:endParaRPr lang="tr-TR" sz="1900" kern="1200" dirty="0">
            <a:latin typeface="Calibri"/>
            <a:cs typeface="Calibri"/>
          </a:endParaRPr>
        </a:p>
      </dsp:txBody>
      <dsp:txXfrm>
        <a:off x="398220" y="1283397"/>
        <a:ext cx="5137000" cy="506120"/>
      </dsp:txXfrm>
    </dsp:sp>
    <dsp:sp modelId="{8ED86F28-E71D-BA47-99FD-8294B1B15F12}">
      <dsp:nvSpPr>
        <dsp:cNvPr id="0" name=""/>
        <dsp:cNvSpPr/>
      </dsp:nvSpPr>
      <dsp:spPr>
        <a:xfrm>
          <a:off x="0" y="2727472"/>
          <a:ext cx="7416800" cy="822937"/>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5626" tIns="395732" rIns="575626" bIns="135128" numCol="1" spcCol="1270" anchor="t" anchorCtr="0">
          <a:noAutofit/>
        </a:bodyPr>
        <a:lstStyle/>
        <a:p>
          <a:pPr marL="171450" lvl="1" indent="-171450" algn="l" defTabSz="844550" rtl="0">
            <a:lnSpc>
              <a:spcPct val="90000"/>
            </a:lnSpc>
            <a:spcBef>
              <a:spcPct val="0"/>
            </a:spcBef>
            <a:spcAft>
              <a:spcPct val="15000"/>
            </a:spcAft>
            <a:buChar char="••"/>
          </a:pPr>
          <a:r>
            <a:rPr lang="tr-TR" sz="1900" kern="1200" dirty="0" smtClean="0"/>
            <a:t>Eğitimde Teknoloji Kullanımı ve Temel Kavramlar </a:t>
          </a:r>
          <a:endParaRPr lang="tr-TR" sz="1900" kern="1200" dirty="0">
            <a:latin typeface="Calibri"/>
            <a:cs typeface="Calibri"/>
          </a:endParaRPr>
        </a:p>
      </dsp:txBody>
      <dsp:txXfrm>
        <a:off x="0" y="2727472"/>
        <a:ext cx="7416800" cy="822937"/>
      </dsp:txXfrm>
    </dsp:sp>
    <dsp:sp modelId="{BD9F3666-A6CE-F842-A963-2CC50654E1FB}">
      <dsp:nvSpPr>
        <dsp:cNvPr id="0" name=""/>
        <dsp:cNvSpPr/>
      </dsp:nvSpPr>
      <dsp:spPr>
        <a:xfrm>
          <a:off x="370840" y="2447032"/>
          <a:ext cx="5191760" cy="560880"/>
        </a:xfrm>
        <a:prstGeom prst="round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6236" tIns="0" rIns="196236" bIns="0" numCol="1" spcCol="1270" anchor="ctr" anchorCtr="0">
          <a:noAutofit/>
        </a:bodyPr>
        <a:lstStyle/>
        <a:p>
          <a:pPr lvl="0" algn="l" defTabSz="844550" rtl="0">
            <a:lnSpc>
              <a:spcPct val="90000"/>
            </a:lnSpc>
            <a:spcBef>
              <a:spcPct val="0"/>
            </a:spcBef>
            <a:spcAft>
              <a:spcPct val="35000"/>
            </a:spcAft>
          </a:pPr>
          <a:r>
            <a:rPr lang="tr-TR" sz="1900" kern="1200" dirty="0" smtClean="0">
              <a:latin typeface="Calibri"/>
              <a:cs typeface="Calibri"/>
            </a:rPr>
            <a:t>MODÜL 3</a:t>
          </a:r>
          <a:endParaRPr lang="tr-TR" sz="1900" kern="1200" dirty="0">
            <a:latin typeface="Calibri"/>
            <a:cs typeface="Calibri"/>
          </a:endParaRPr>
        </a:p>
      </dsp:txBody>
      <dsp:txXfrm>
        <a:off x="398220" y="2474412"/>
        <a:ext cx="5137000" cy="506120"/>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06CE1B-9208-CA4B-BD3A-AAD890A65815}">
      <dsp:nvSpPr>
        <dsp:cNvPr id="0" name=""/>
        <dsp:cNvSpPr/>
      </dsp:nvSpPr>
      <dsp:spPr>
        <a:xfrm>
          <a:off x="0" y="270871"/>
          <a:ext cx="7416800" cy="77962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5626" tIns="374904" rIns="575626" bIns="128016" numCol="1" spcCol="1270" anchor="t" anchorCtr="0">
          <a:noAutofit/>
        </a:bodyPr>
        <a:lstStyle/>
        <a:p>
          <a:pPr marL="171450" lvl="1" indent="-171450" algn="l" defTabSz="800100" rtl="0">
            <a:lnSpc>
              <a:spcPct val="90000"/>
            </a:lnSpc>
            <a:spcBef>
              <a:spcPct val="0"/>
            </a:spcBef>
            <a:spcAft>
              <a:spcPct val="15000"/>
            </a:spcAft>
            <a:buChar char="••"/>
          </a:pPr>
          <a:r>
            <a:rPr lang="tr-TR" sz="1800" kern="1200" dirty="0" smtClean="0"/>
            <a:t>Materyal Arama, Bulma ve Seçme</a:t>
          </a:r>
          <a:endParaRPr lang="tr-TR" sz="1800" kern="1200" dirty="0">
            <a:latin typeface="Calibri"/>
            <a:cs typeface="Calibri"/>
          </a:endParaRPr>
        </a:p>
      </dsp:txBody>
      <dsp:txXfrm>
        <a:off x="0" y="270871"/>
        <a:ext cx="7416800" cy="779625"/>
      </dsp:txXfrm>
    </dsp:sp>
    <dsp:sp modelId="{F54A4055-84C4-FC40-ACBC-42E1196D2554}">
      <dsp:nvSpPr>
        <dsp:cNvPr id="0" name=""/>
        <dsp:cNvSpPr/>
      </dsp:nvSpPr>
      <dsp:spPr>
        <a:xfrm>
          <a:off x="370840" y="5191"/>
          <a:ext cx="5191760" cy="531360"/>
        </a:xfrm>
        <a:prstGeom prst="round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6236" tIns="0" rIns="196236" bIns="0" numCol="1" spcCol="1270" anchor="ctr" anchorCtr="0">
          <a:noAutofit/>
        </a:bodyPr>
        <a:lstStyle/>
        <a:p>
          <a:pPr lvl="0" algn="l" defTabSz="800100" rtl="0">
            <a:lnSpc>
              <a:spcPct val="90000"/>
            </a:lnSpc>
            <a:spcBef>
              <a:spcPct val="0"/>
            </a:spcBef>
            <a:spcAft>
              <a:spcPct val="35000"/>
            </a:spcAft>
          </a:pPr>
          <a:r>
            <a:rPr lang="tr-TR" sz="1800" kern="1200" dirty="0" smtClean="0">
              <a:latin typeface="Calibri"/>
              <a:cs typeface="Calibri"/>
            </a:rPr>
            <a:t>MODÜL 4</a:t>
          </a:r>
          <a:endParaRPr lang="tr-TR" sz="1800" kern="1200" dirty="0">
            <a:latin typeface="Calibri"/>
            <a:cs typeface="Calibri"/>
          </a:endParaRPr>
        </a:p>
      </dsp:txBody>
      <dsp:txXfrm>
        <a:off x="396779" y="31130"/>
        <a:ext cx="5139882" cy="479482"/>
      </dsp:txXfrm>
    </dsp:sp>
    <dsp:sp modelId="{2C8B3A51-06C1-FE4E-BCAD-D3F97B0EEAA4}">
      <dsp:nvSpPr>
        <dsp:cNvPr id="0" name=""/>
        <dsp:cNvSpPr/>
      </dsp:nvSpPr>
      <dsp:spPr>
        <a:xfrm>
          <a:off x="0" y="1413376"/>
          <a:ext cx="7416800" cy="77962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5626" tIns="374904" rIns="575626" bIns="128016" numCol="1" spcCol="1270" anchor="t" anchorCtr="0">
          <a:noAutofit/>
        </a:bodyPr>
        <a:lstStyle/>
        <a:p>
          <a:pPr marL="171450" lvl="1" indent="-171450" algn="l" defTabSz="800100">
            <a:lnSpc>
              <a:spcPct val="90000"/>
            </a:lnSpc>
            <a:spcBef>
              <a:spcPct val="0"/>
            </a:spcBef>
            <a:spcAft>
              <a:spcPct val="15000"/>
            </a:spcAft>
            <a:buChar char="••"/>
          </a:pPr>
          <a:r>
            <a:rPr lang="tr-TR" sz="1800" kern="1200" dirty="0" smtClean="0"/>
            <a:t>Öğretim Materyali Tasarlama ve Materyalin Üzerinde Değişiklik Yapma</a:t>
          </a:r>
          <a:endParaRPr lang="tr-TR" sz="1800" kern="1200" dirty="0">
            <a:solidFill>
              <a:srgbClr val="002060"/>
            </a:solidFill>
            <a:latin typeface="Calibri" charset="0"/>
            <a:cs typeface="Calibri" charset="0"/>
          </a:endParaRPr>
        </a:p>
      </dsp:txBody>
      <dsp:txXfrm>
        <a:off x="0" y="1413376"/>
        <a:ext cx="7416800" cy="779625"/>
      </dsp:txXfrm>
    </dsp:sp>
    <dsp:sp modelId="{5FEDD2CB-2EA9-6247-9AB3-99917A4C90E6}">
      <dsp:nvSpPr>
        <dsp:cNvPr id="0" name=""/>
        <dsp:cNvSpPr/>
      </dsp:nvSpPr>
      <dsp:spPr>
        <a:xfrm>
          <a:off x="370840" y="1147696"/>
          <a:ext cx="5191760" cy="531360"/>
        </a:xfrm>
        <a:prstGeom prst="round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6236" tIns="0" rIns="196236" bIns="0" numCol="1" spcCol="1270" anchor="ctr" anchorCtr="0">
          <a:noAutofit/>
        </a:bodyPr>
        <a:lstStyle/>
        <a:p>
          <a:pPr lvl="0" algn="l" defTabSz="800100">
            <a:lnSpc>
              <a:spcPct val="90000"/>
            </a:lnSpc>
            <a:spcBef>
              <a:spcPct val="0"/>
            </a:spcBef>
            <a:spcAft>
              <a:spcPct val="35000"/>
            </a:spcAft>
          </a:pPr>
          <a:r>
            <a:rPr lang="tr-TR" sz="1800" kern="1200" dirty="0" smtClean="0">
              <a:solidFill>
                <a:schemeClr val="bg1"/>
              </a:solidFill>
              <a:latin typeface="Calibri" charset="0"/>
              <a:cs typeface="Calibri" charset="0"/>
            </a:rPr>
            <a:t>MODÜL 5</a:t>
          </a:r>
          <a:endParaRPr lang="tr-TR" sz="1800" kern="1200" dirty="0">
            <a:solidFill>
              <a:schemeClr val="bg1"/>
            </a:solidFill>
            <a:latin typeface="Calibri" charset="0"/>
            <a:cs typeface="Calibri" charset="0"/>
          </a:endParaRPr>
        </a:p>
      </dsp:txBody>
      <dsp:txXfrm>
        <a:off x="396779" y="1173635"/>
        <a:ext cx="5139882" cy="479482"/>
      </dsp:txXfrm>
    </dsp:sp>
    <dsp:sp modelId="{1FE08F92-9476-7A4A-93B4-7637CCF2B8FF}">
      <dsp:nvSpPr>
        <dsp:cNvPr id="0" name=""/>
        <dsp:cNvSpPr/>
      </dsp:nvSpPr>
      <dsp:spPr>
        <a:xfrm>
          <a:off x="0" y="2555881"/>
          <a:ext cx="7416800" cy="779625"/>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5626" tIns="374904" rIns="575626" bIns="128016" numCol="1" spcCol="1270" anchor="t" anchorCtr="0">
          <a:noAutofit/>
        </a:bodyPr>
        <a:lstStyle/>
        <a:p>
          <a:pPr marL="171450" lvl="1" indent="-171450" algn="l" defTabSz="800100">
            <a:lnSpc>
              <a:spcPct val="90000"/>
            </a:lnSpc>
            <a:spcBef>
              <a:spcPct val="0"/>
            </a:spcBef>
            <a:spcAft>
              <a:spcPct val="15000"/>
            </a:spcAft>
            <a:buChar char="••"/>
          </a:pPr>
          <a:r>
            <a:rPr lang="tr-TR" sz="1800" kern="1200" dirty="0" smtClean="0"/>
            <a:t>Öğretim Sürecinde Materyallerin Kullanımı</a:t>
          </a:r>
          <a:endParaRPr lang="tr-TR" sz="1800" kern="1200" dirty="0">
            <a:solidFill>
              <a:srgbClr val="002060"/>
            </a:solidFill>
            <a:latin typeface="Calibri" charset="0"/>
            <a:cs typeface="Calibri" charset="0"/>
          </a:endParaRPr>
        </a:p>
      </dsp:txBody>
      <dsp:txXfrm>
        <a:off x="0" y="2555881"/>
        <a:ext cx="7416800" cy="779625"/>
      </dsp:txXfrm>
    </dsp:sp>
    <dsp:sp modelId="{150483BD-D3DE-344F-ACE2-DE9CE49CCF4E}">
      <dsp:nvSpPr>
        <dsp:cNvPr id="0" name=""/>
        <dsp:cNvSpPr/>
      </dsp:nvSpPr>
      <dsp:spPr>
        <a:xfrm>
          <a:off x="370840" y="2290201"/>
          <a:ext cx="5191760" cy="531360"/>
        </a:xfrm>
        <a:prstGeom prst="round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6236" tIns="0" rIns="196236" bIns="0" numCol="1" spcCol="1270" anchor="ctr" anchorCtr="0">
          <a:noAutofit/>
        </a:bodyPr>
        <a:lstStyle/>
        <a:p>
          <a:pPr lvl="0" algn="l" defTabSz="800100">
            <a:lnSpc>
              <a:spcPct val="90000"/>
            </a:lnSpc>
            <a:spcBef>
              <a:spcPct val="0"/>
            </a:spcBef>
            <a:spcAft>
              <a:spcPct val="35000"/>
            </a:spcAft>
          </a:pPr>
          <a:r>
            <a:rPr lang="tr-TR" sz="1800" kern="1200" dirty="0" smtClean="0">
              <a:solidFill>
                <a:schemeClr val="bg1"/>
              </a:solidFill>
              <a:latin typeface="Calibri" charset="0"/>
              <a:cs typeface="Calibri" charset="0"/>
            </a:rPr>
            <a:t>MODÜL 6</a:t>
          </a:r>
          <a:endParaRPr lang="tr-TR" sz="1800" kern="1200" dirty="0">
            <a:solidFill>
              <a:schemeClr val="bg1"/>
            </a:solidFill>
            <a:latin typeface="Calibri" charset="0"/>
            <a:cs typeface="Calibri" charset="0"/>
          </a:endParaRPr>
        </a:p>
      </dsp:txBody>
      <dsp:txXfrm>
        <a:off x="396779" y="2316140"/>
        <a:ext cx="5139882" cy="479482"/>
      </dsp:txXfrm>
    </dsp:sp>
    <dsp:sp modelId="{3F5AB8A1-FD37-4495-A2FC-5F23F06FDCB7}">
      <dsp:nvSpPr>
        <dsp:cNvPr id="0" name=""/>
        <dsp:cNvSpPr/>
      </dsp:nvSpPr>
      <dsp:spPr>
        <a:xfrm>
          <a:off x="0" y="3698386"/>
          <a:ext cx="7416800" cy="104895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75626" tIns="374904" rIns="575626" bIns="128016" numCol="1" spcCol="1270" anchor="t" anchorCtr="0">
          <a:noAutofit/>
        </a:bodyPr>
        <a:lstStyle/>
        <a:p>
          <a:pPr marL="171450" lvl="1" indent="-171450" algn="l" defTabSz="800100">
            <a:lnSpc>
              <a:spcPct val="90000"/>
            </a:lnSpc>
            <a:spcBef>
              <a:spcPct val="0"/>
            </a:spcBef>
            <a:spcAft>
              <a:spcPct val="15000"/>
            </a:spcAft>
            <a:buChar char="••"/>
          </a:pPr>
          <a:r>
            <a:rPr lang="tr-TR" sz="1800" kern="1200" smtClean="0"/>
            <a:t>Materyalin Etkililiğinin ve Verimliliğinin Öğretmen Tarafından Değerlendirilmesi</a:t>
          </a:r>
          <a:endParaRPr lang="tr-TR" sz="1800" kern="1200" dirty="0">
            <a:solidFill>
              <a:srgbClr val="002060"/>
            </a:solidFill>
            <a:latin typeface="Calibri" charset="0"/>
            <a:cs typeface="Calibri" charset="0"/>
          </a:endParaRPr>
        </a:p>
      </dsp:txBody>
      <dsp:txXfrm>
        <a:off x="0" y="3698386"/>
        <a:ext cx="7416800" cy="1048950"/>
      </dsp:txXfrm>
    </dsp:sp>
    <dsp:sp modelId="{CB522AC2-0F1D-4172-9B99-7394CBB94EE3}">
      <dsp:nvSpPr>
        <dsp:cNvPr id="0" name=""/>
        <dsp:cNvSpPr/>
      </dsp:nvSpPr>
      <dsp:spPr>
        <a:xfrm>
          <a:off x="370840" y="3432706"/>
          <a:ext cx="5191760" cy="531360"/>
        </a:xfrm>
        <a:prstGeom prst="round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6236" tIns="0" rIns="196236" bIns="0" numCol="1" spcCol="1270" anchor="ctr" anchorCtr="0">
          <a:noAutofit/>
        </a:bodyPr>
        <a:lstStyle/>
        <a:p>
          <a:pPr lvl="0" algn="l" defTabSz="800100">
            <a:lnSpc>
              <a:spcPct val="90000"/>
            </a:lnSpc>
            <a:spcBef>
              <a:spcPct val="0"/>
            </a:spcBef>
            <a:spcAft>
              <a:spcPct val="35000"/>
            </a:spcAft>
          </a:pPr>
          <a:r>
            <a:rPr lang="tr-TR" sz="1800" kern="1200" dirty="0" smtClean="0">
              <a:solidFill>
                <a:schemeClr val="bg1"/>
              </a:solidFill>
              <a:latin typeface="Calibri" charset="0"/>
              <a:cs typeface="Calibri" charset="0"/>
            </a:rPr>
            <a:t>MODÜL 7</a:t>
          </a:r>
          <a:endParaRPr lang="tr-TR" sz="1800" kern="1200" dirty="0">
            <a:solidFill>
              <a:schemeClr val="bg1"/>
            </a:solidFill>
            <a:latin typeface="Calibri" charset="0"/>
            <a:cs typeface="Calibri" charset="0"/>
          </a:endParaRPr>
        </a:p>
      </dsp:txBody>
      <dsp:txXfrm>
        <a:off x="396779" y="3458645"/>
        <a:ext cx="5139882" cy="479482"/>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A2EDDF-DED3-304E-9761-53E0C0CE4602}">
      <dsp:nvSpPr>
        <dsp:cNvPr id="0" name=""/>
        <dsp:cNvSpPr/>
      </dsp:nvSpPr>
      <dsp:spPr>
        <a:xfrm>
          <a:off x="-5780666" y="-884761"/>
          <a:ext cx="6882091" cy="6882091"/>
        </a:xfrm>
        <a:prstGeom prst="blockArc">
          <a:avLst>
            <a:gd name="adj1" fmla="val 18900000"/>
            <a:gd name="adj2" fmla="val 2700000"/>
            <a:gd name="adj3" fmla="val 314"/>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E87942-EE13-9C41-B1C1-ED3589B590C5}">
      <dsp:nvSpPr>
        <dsp:cNvPr id="0" name=""/>
        <dsp:cNvSpPr/>
      </dsp:nvSpPr>
      <dsp:spPr>
        <a:xfrm>
          <a:off x="481432" y="319433"/>
          <a:ext cx="7151676" cy="639275"/>
        </a:xfrm>
        <a:prstGeom prst="rec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7425" tIns="45720" rIns="45720" bIns="45720" numCol="1" spcCol="1270" anchor="ctr" anchorCtr="0">
          <a:noAutofit/>
        </a:bodyPr>
        <a:lstStyle/>
        <a:p>
          <a:pPr lvl="0" algn="l" defTabSz="800100" rtl="0">
            <a:lnSpc>
              <a:spcPct val="90000"/>
            </a:lnSpc>
            <a:spcBef>
              <a:spcPct val="0"/>
            </a:spcBef>
            <a:spcAft>
              <a:spcPct val="35000"/>
            </a:spcAft>
          </a:pPr>
          <a:r>
            <a:rPr lang="tr-TR" sz="1800" kern="1200" smtClean="0">
              <a:latin typeface="Calibri"/>
              <a:cs typeface="Calibri"/>
            </a:rPr>
            <a:t>Eğitici Eğitimlerinin bakanlığımızca düzenlenmesi</a:t>
          </a:r>
          <a:endParaRPr lang="tr-TR" sz="1800" kern="1200">
            <a:latin typeface="Calibri"/>
            <a:cs typeface="Calibri"/>
          </a:endParaRPr>
        </a:p>
      </dsp:txBody>
      <dsp:txXfrm>
        <a:off x="481432" y="319433"/>
        <a:ext cx="7151676" cy="639275"/>
      </dsp:txXfrm>
    </dsp:sp>
    <dsp:sp modelId="{431F2577-6F5B-804E-9DE5-025697444027}">
      <dsp:nvSpPr>
        <dsp:cNvPr id="0" name=""/>
        <dsp:cNvSpPr/>
      </dsp:nvSpPr>
      <dsp:spPr>
        <a:xfrm>
          <a:off x="81885" y="239523"/>
          <a:ext cx="799094" cy="799094"/>
        </a:xfrm>
        <a:prstGeom prst="ellipse">
          <a:avLst/>
        </a:prstGeom>
        <a:blipFill rotWithShape="0">
          <a:blip xmlns:r="http://schemas.openxmlformats.org/officeDocument/2006/relationships" r:embed="rId1">
            <a:duotone>
              <a:schemeClr val="lt1">
                <a:hueOff val="0"/>
                <a:satOff val="0"/>
                <a:lumOff val="0"/>
                <a:alphaOff val="0"/>
                <a:tint val="30000"/>
                <a:satMod val="300000"/>
              </a:schemeClr>
              <a:schemeClr val="lt1">
                <a:hueOff val="0"/>
                <a:satOff val="0"/>
                <a:lumOff val="0"/>
                <a:alphaOff val="0"/>
                <a:tint val="40000"/>
                <a:satMod val="200000"/>
              </a:schemeClr>
            </a:duotone>
          </a:blip>
          <a:tile tx="0" ty="0" sx="70000" sy="70000" flip="none" algn="ctr"/>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5A155182-4173-9C43-A443-15E6426A07D8}">
      <dsp:nvSpPr>
        <dsp:cNvPr id="0" name=""/>
        <dsp:cNvSpPr/>
      </dsp:nvSpPr>
      <dsp:spPr>
        <a:xfrm>
          <a:off x="939518" y="1278039"/>
          <a:ext cx="6693590" cy="639275"/>
        </a:xfrm>
        <a:prstGeom prst="rec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7425" tIns="45720" rIns="45720" bIns="45720" numCol="1" spcCol="1270" anchor="ctr" anchorCtr="0">
          <a:noAutofit/>
        </a:bodyPr>
        <a:lstStyle/>
        <a:p>
          <a:pPr lvl="0" algn="l" defTabSz="800100" rtl="0">
            <a:lnSpc>
              <a:spcPct val="90000"/>
            </a:lnSpc>
            <a:spcBef>
              <a:spcPct val="0"/>
            </a:spcBef>
            <a:spcAft>
              <a:spcPct val="35000"/>
            </a:spcAft>
          </a:pPr>
          <a:r>
            <a:rPr lang="tr-TR" sz="1800" kern="1200" smtClean="0">
              <a:latin typeface="Calibri"/>
              <a:cs typeface="Calibri"/>
            </a:rPr>
            <a:t>Eğitimlerin mahalli düzeyde yürütülmesi</a:t>
          </a:r>
          <a:endParaRPr lang="tr-TR" sz="1800" kern="1200">
            <a:latin typeface="Calibri"/>
            <a:cs typeface="Calibri"/>
          </a:endParaRPr>
        </a:p>
      </dsp:txBody>
      <dsp:txXfrm>
        <a:off x="939518" y="1278039"/>
        <a:ext cx="6693590" cy="639275"/>
      </dsp:txXfrm>
    </dsp:sp>
    <dsp:sp modelId="{95998151-8141-0442-8A91-505F2EBB0AA7}">
      <dsp:nvSpPr>
        <dsp:cNvPr id="0" name=""/>
        <dsp:cNvSpPr/>
      </dsp:nvSpPr>
      <dsp:spPr>
        <a:xfrm>
          <a:off x="539971" y="1198130"/>
          <a:ext cx="799094" cy="799094"/>
        </a:xfrm>
        <a:prstGeom prst="ellipse">
          <a:avLst/>
        </a:prstGeom>
        <a:blipFill rotWithShape="0">
          <a:blip xmlns:r="http://schemas.openxmlformats.org/officeDocument/2006/relationships" r:embed="rId1">
            <a:duotone>
              <a:schemeClr val="lt1">
                <a:hueOff val="0"/>
                <a:satOff val="0"/>
                <a:lumOff val="0"/>
                <a:alphaOff val="0"/>
                <a:tint val="30000"/>
                <a:satMod val="300000"/>
              </a:schemeClr>
              <a:schemeClr val="lt1">
                <a:hueOff val="0"/>
                <a:satOff val="0"/>
                <a:lumOff val="0"/>
                <a:alphaOff val="0"/>
                <a:tint val="40000"/>
                <a:satMod val="200000"/>
              </a:schemeClr>
            </a:duotone>
          </a:blip>
          <a:tile tx="0" ty="0" sx="70000" sy="70000" flip="none" algn="ctr"/>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EBE0A30E-378A-8043-B0A4-DD3DD8833BC0}">
      <dsp:nvSpPr>
        <dsp:cNvPr id="0" name=""/>
        <dsp:cNvSpPr/>
      </dsp:nvSpPr>
      <dsp:spPr>
        <a:xfrm>
          <a:off x="1080113" y="2236646"/>
          <a:ext cx="6552994" cy="639275"/>
        </a:xfrm>
        <a:prstGeom prst="rec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7425" tIns="45720" rIns="45720" bIns="45720" numCol="1" spcCol="1270" anchor="ctr" anchorCtr="0">
          <a:noAutofit/>
        </a:bodyPr>
        <a:lstStyle/>
        <a:p>
          <a:pPr lvl="0" algn="l" defTabSz="800100" rtl="0">
            <a:lnSpc>
              <a:spcPct val="90000"/>
            </a:lnSpc>
            <a:spcBef>
              <a:spcPct val="0"/>
            </a:spcBef>
            <a:spcAft>
              <a:spcPct val="35000"/>
            </a:spcAft>
          </a:pPr>
          <a:r>
            <a:rPr lang="tr-TR" sz="1800" kern="1200" smtClean="0">
              <a:latin typeface="Calibri"/>
              <a:cs typeface="Calibri"/>
            </a:rPr>
            <a:t>Eğitimlerin etki analizlerinin yapılarak değerlendirilmesi</a:t>
          </a:r>
          <a:endParaRPr lang="tr-TR" sz="1800" kern="1200">
            <a:latin typeface="Calibri"/>
            <a:cs typeface="Calibri"/>
          </a:endParaRPr>
        </a:p>
      </dsp:txBody>
      <dsp:txXfrm>
        <a:off x="1080113" y="2236646"/>
        <a:ext cx="6552994" cy="639275"/>
      </dsp:txXfrm>
    </dsp:sp>
    <dsp:sp modelId="{81A18A0F-2F7A-0B42-84B4-424680AFBA74}">
      <dsp:nvSpPr>
        <dsp:cNvPr id="0" name=""/>
        <dsp:cNvSpPr/>
      </dsp:nvSpPr>
      <dsp:spPr>
        <a:xfrm>
          <a:off x="680566" y="2156736"/>
          <a:ext cx="799094" cy="799094"/>
        </a:xfrm>
        <a:prstGeom prst="ellipse">
          <a:avLst/>
        </a:prstGeom>
        <a:blipFill rotWithShape="0">
          <a:blip xmlns:r="http://schemas.openxmlformats.org/officeDocument/2006/relationships" r:embed="rId1">
            <a:duotone>
              <a:schemeClr val="lt1">
                <a:hueOff val="0"/>
                <a:satOff val="0"/>
                <a:lumOff val="0"/>
                <a:alphaOff val="0"/>
                <a:tint val="30000"/>
                <a:satMod val="300000"/>
              </a:schemeClr>
              <a:schemeClr val="lt1">
                <a:hueOff val="0"/>
                <a:satOff val="0"/>
                <a:lumOff val="0"/>
                <a:alphaOff val="0"/>
                <a:tint val="40000"/>
                <a:satMod val="200000"/>
              </a:schemeClr>
            </a:duotone>
          </a:blip>
          <a:tile tx="0" ty="0" sx="70000" sy="70000" flip="none" algn="ctr"/>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618D3289-96CE-6A40-ABA9-15303404C332}">
      <dsp:nvSpPr>
        <dsp:cNvPr id="0" name=""/>
        <dsp:cNvSpPr/>
      </dsp:nvSpPr>
      <dsp:spPr>
        <a:xfrm>
          <a:off x="939518" y="3195252"/>
          <a:ext cx="6693590" cy="639275"/>
        </a:xfrm>
        <a:prstGeom prst="rec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7425" tIns="45720" rIns="45720" bIns="45720" numCol="1" spcCol="1270" anchor="ctr" anchorCtr="0">
          <a:noAutofit/>
        </a:bodyPr>
        <a:lstStyle/>
        <a:p>
          <a:pPr lvl="0" algn="l" defTabSz="800100" rtl="0">
            <a:lnSpc>
              <a:spcPct val="90000"/>
            </a:lnSpc>
            <a:spcBef>
              <a:spcPct val="0"/>
            </a:spcBef>
            <a:spcAft>
              <a:spcPct val="35000"/>
            </a:spcAft>
          </a:pPr>
          <a:r>
            <a:rPr lang="tr-TR" sz="1800" kern="1200" smtClean="0">
              <a:latin typeface="Calibri"/>
              <a:cs typeface="Calibri"/>
            </a:rPr>
            <a:t>Sonuçlara göre gerekli önlemlerin yapılması</a:t>
          </a:r>
          <a:endParaRPr lang="tr-TR" sz="1800" kern="1200">
            <a:latin typeface="Calibri"/>
            <a:cs typeface="Calibri"/>
          </a:endParaRPr>
        </a:p>
      </dsp:txBody>
      <dsp:txXfrm>
        <a:off x="939518" y="3195252"/>
        <a:ext cx="6693590" cy="639275"/>
      </dsp:txXfrm>
    </dsp:sp>
    <dsp:sp modelId="{4B3A9C23-384C-5A4A-ACFF-F6B556D717C5}">
      <dsp:nvSpPr>
        <dsp:cNvPr id="0" name=""/>
        <dsp:cNvSpPr/>
      </dsp:nvSpPr>
      <dsp:spPr>
        <a:xfrm>
          <a:off x="539971" y="3115343"/>
          <a:ext cx="799094" cy="799094"/>
        </a:xfrm>
        <a:prstGeom prst="ellipse">
          <a:avLst/>
        </a:prstGeom>
        <a:blipFill rotWithShape="0">
          <a:blip xmlns:r="http://schemas.openxmlformats.org/officeDocument/2006/relationships" r:embed="rId1">
            <a:duotone>
              <a:schemeClr val="lt1">
                <a:hueOff val="0"/>
                <a:satOff val="0"/>
                <a:lumOff val="0"/>
                <a:alphaOff val="0"/>
                <a:tint val="30000"/>
                <a:satMod val="300000"/>
              </a:schemeClr>
              <a:schemeClr val="lt1">
                <a:hueOff val="0"/>
                <a:satOff val="0"/>
                <a:lumOff val="0"/>
                <a:alphaOff val="0"/>
                <a:tint val="40000"/>
                <a:satMod val="200000"/>
              </a:schemeClr>
            </a:duotone>
          </a:blip>
          <a:tile tx="0" ty="0" sx="70000" sy="70000" flip="none" algn="ctr"/>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F52C547B-0E57-E64C-95C0-6A0A27C523B3}">
      <dsp:nvSpPr>
        <dsp:cNvPr id="0" name=""/>
        <dsp:cNvSpPr/>
      </dsp:nvSpPr>
      <dsp:spPr>
        <a:xfrm>
          <a:off x="481432" y="4153859"/>
          <a:ext cx="7151676" cy="639275"/>
        </a:xfrm>
        <a:prstGeom prst="rec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07425" tIns="45720" rIns="45720" bIns="45720" numCol="1" spcCol="1270" anchor="ctr" anchorCtr="0">
          <a:noAutofit/>
        </a:bodyPr>
        <a:lstStyle/>
        <a:p>
          <a:pPr lvl="0" algn="l" defTabSz="800100" rtl="0">
            <a:lnSpc>
              <a:spcPct val="90000"/>
            </a:lnSpc>
            <a:spcBef>
              <a:spcPct val="0"/>
            </a:spcBef>
            <a:spcAft>
              <a:spcPct val="35000"/>
            </a:spcAft>
          </a:pPr>
          <a:r>
            <a:rPr lang="tr-TR" sz="1800" kern="1200" dirty="0" smtClean="0">
              <a:latin typeface="Calibri"/>
              <a:cs typeface="Calibri"/>
            </a:rPr>
            <a:t>Eğitimlerin ülke genelinde belli bir standartta verilerek iller arası farklı uygulamaların yapılmaması</a:t>
          </a:r>
          <a:endParaRPr lang="tr-TR" sz="1800" kern="1200" dirty="0">
            <a:latin typeface="Calibri"/>
            <a:cs typeface="Calibri"/>
          </a:endParaRPr>
        </a:p>
      </dsp:txBody>
      <dsp:txXfrm>
        <a:off x="481432" y="4153859"/>
        <a:ext cx="7151676" cy="639275"/>
      </dsp:txXfrm>
    </dsp:sp>
    <dsp:sp modelId="{55DEB478-66A8-8B4A-B7C0-154ECA7D556D}">
      <dsp:nvSpPr>
        <dsp:cNvPr id="0" name=""/>
        <dsp:cNvSpPr/>
      </dsp:nvSpPr>
      <dsp:spPr>
        <a:xfrm>
          <a:off x="81885" y="4073949"/>
          <a:ext cx="799094" cy="799094"/>
        </a:xfrm>
        <a:prstGeom prst="ellipse">
          <a:avLst/>
        </a:prstGeom>
        <a:blipFill rotWithShape="0">
          <a:blip xmlns:r="http://schemas.openxmlformats.org/officeDocument/2006/relationships" r:embed="rId1">
            <a:duotone>
              <a:schemeClr val="lt1">
                <a:hueOff val="0"/>
                <a:satOff val="0"/>
                <a:lumOff val="0"/>
                <a:alphaOff val="0"/>
                <a:tint val="30000"/>
                <a:satMod val="300000"/>
              </a:schemeClr>
              <a:schemeClr val="lt1">
                <a:hueOff val="0"/>
                <a:satOff val="0"/>
                <a:lumOff val="0"/>
                <a:alphaOff val="0"/>
                <a:tint val="40000"/>
                <a:satMod val="200000"/>
              </a:schemeClr>
            </a:duotone>
          </a:blip>
          <a:tile tx="0" ty="0" sx="70000" sy="70000" flip="none" algn="ctr"/>
        </a:blipFill>
        <a:ln w="9525" cap="flat" cmpd="sng" algn="ctr">
          <a:solidFill>
            <a:schemeClr val="accent1">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D0CCEF-E3E4-AC40-800C-A3CF2F998F64}">
      <dsp:nvSpPr>
        <dsp:cNvPr id="0" name=""/>
        <dsp:cNvSpPr/>
      </dsp:nvSpPr>
      <dsp:spPr>
        <a:xfrm>
          <a:off x="120972" y="0"/>
          <a:ext cx="4680669" cy="4680669"/>
        </a:xfrm>
        <a:prstGeom prst="triangle">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 modelId="{6B906164-45D9-4D4C-9A72-B83AC9A4EAF3}">
      <dsp:nvSpPr>
        <dsp:cNvPr id="0" name=""/>
        <dsp:cNvSpPr/>
      </dsp:nvSpPr>
      <dsp:spPr>
        <a:xfrm>
          <a:off x="2281192" y="470580"/>
          <a:ext cx="4573205" cy="1108002"/>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tr-TR" sz="2000" kern="1200" dirty="0" smtClean="0">
              <a:latin typeface="Calibri"/>
              <a:cs typeface="Calibri"/>
            </a:rPr>
            <a:t>Eğitici eğitimine katılan öğretmenlerimizin okullara destek vermeleri ve rehberlik yapmaları</a:t>
          </a:r>
          <a:endParaRPr lang="tr-TR" sz="2000" kern="1200" dirty="0">
            <a:latin typeface="Calibri"/>
            <a:cs typeface="Calibri"/>
          </a:endParaRPr>
        </a:p>
      </dsp:txBody>
      <dsp:txXfrm>
        <a:off x="2335280" y="524668"/>
        <a:ext cx="4465029" cy="999826"/>
      </dsp:txXfrm>
    </dsp:sp>
    <dsp:sp modelId="{530C3323-6EE5-ED49-A1A8-DFEC0410AF8F}">
      <dsp:nvSpPr>
        <dsp:cNvPr id="0" name=""/>
        <dsp:cNvSpPr/>
      </dsp:nvSpPr>
      <dsp:spPr>
        <a:xfrm>
          <a:off x="2281192" y="1717083"/>
          <a:ext cx="4573205" cy="1108002"/>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tr-TR" sz="2000" kern="1200" dirty="0" smtClean="0">
              <a:latin typeface="Calibri"/>
              <a:cs typeface="Calibri"/>
            </a:rPr>
            <a:t>Bakanlık ve valiliklerce eğitimlerin sürekli takibinin yapılması</a:t>
          </a:r>
          <a:endParaRPr lang="tr-TR" sz="2000" kern="1200" dirty="0">
            <a:latin typeface="Calibri"/>
            <a:cs typeface="Calibri"/>
          </a:endParaRPr>
        </a:p>
      </dsp:txBody>
      <dsp:txXfrm>
        <a:off x="2335280" y="1771171"/>
        <a:ext cx="4465029" cy="999826"/>
      </dsp:txXfrm>
    </dsp:sp>
    <dsp:sp modelId="{8F10F92D-EA21-BD44-A9AF-2CE46E293EE8}">
      <dsp:nvSpPr>
        <dsp:cNvPr id="0" name=""/>
        <dsp:cNvSpPr/>
      </dsp:nvSpPr>
      <dsp:spPr>
        <a:xfrm>
          <a:off x="2281192" y="2963585"/>
          <a:ext cx="4573205" cy="1108002"/>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tr-TR" sz="2000" kern="1200" dirty="0" smtClean="0">
              <a:latin typeface="Calibri"/>
              <a:cs typeface="Calibri"/>
            </a:rPr>
            <a:t>Teftiş Kurullarımızca eğitimlerin denetimlerinin sağlanması</a:t>
          </a:r>
          <a:endParaRPr lang="tr-TR" sz="2000" kern="1200" dirty="0">
            <a:latin typeface="Calibri"/>
            <a:cs typeface="Calibri"/>
          </a:endParaRPr>
        </a:p>
      </dsp:txBody>
      <dsp:txXfrm>
        <a:off x="2335280" y="3017673"/>
        <a:ext cx="4465029" cy="999826"/>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472C7B-9E14-4F4E-A91F-FC15B8BA578F}">
      <dsp:nvSpPr>
        <dsp:cNvPr id="0" name=""/>
        <dsp:cNvSpPr/>
      </dsp:nvSpPr>
      <dsp:spPr>
        <a:xfrm>
          <a:off x="0" y="4197315"/>
          <a:ext cx="8038265" cy="459310"/>
        </a:xfrm>
        <a:prstGeom prst="rec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tr-TR" sz="2000" kern="1200" dirty="0" smtClean="0">
              <a:latin typeface="Calibri"/>
              <a:cs typeface="Calibri"/>
            </a:rPr>
            <a:t>Okuldaki öğretmenlerin </a:t>
          </a:r>
          <a:r>
            <a:rPr lang="tr-TR" sz="2000" kern="1200" dirty="0" err="1" smtClean="0">
              <a:latin typeface="Calibri"/>
              <a:cs typeface="Calibri"/>
            </a:rPr>
            <a:t>hizmetiçi</a:t>
          </a:r>
          <a:r>
            <a:rPr lang="tr-TR" sz="2000" kern="1200" dirty="0" smtClean="0">
              <a:latin typeface="Calibri"/>
              <a:cs typeface="Calibri"/>
            </a:rPr>
            <a:t> eğitimlerinin yapılması</a:t>
          </a:r>
        </a:p>
      </dsp:txBody>
      <dsp:txXfrm>
        <a:off x="0" y="4197315"/>
        <a:ext cx="8038265" cy="459310"/>
      </dsp:txXfrm>
    </dsp:sp>
    <dsp:sp modelId="{058C66DB-47F7-47A8-91CC-C95EF21FE014}">
      <dsp:nvSpPr>
        <dsp:cNvPr id="0" name=""/>
        <dsp:cNvSpPr/>
      </dsp:nvSpPr>
      <dsp:spPr>
        <a:xfrm rot="10800000">
          <a:off x="0" y="3497786"/>
          <a:ext cx="8038265" cy="706418"/>
        </a:xfrm>
        <a:prstGeom prst="upArrowCallou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tr-TR" sz="2000" kern="1200" dirty="0" smtClean="0">
              <a:latin typeface="Calibri"/>
              <a:cs typeface="Calibri"/>
            </a:rPr>
            <a:t>Eğitici eğitimlerinin yapılması</a:t>
          </a:r>
        </a:p>
      </dsp:txBody>
      <dsp:txXfrm rot="10800000">
        <a:off x="0" y="3497786"/>
        <a:ext cx="8038265" cy="459009"/>
      </dsp:txXfrm>
    </dsp:sp>
    <dsp:sp modelId="{C57A058B-B7D0-4BEF-9690-4DEF07294EFE}">
      <dsp:nvSpPr>
        <dsp:cNvPr id="0" name=""/>
        <dsp:cNvSpPr/>
      </dsp:nvSpPr>
      <dsp:spPr>
        <a:xfrm rot="10800000">
          <a:off x="0" y="2798257"/>
          <a:ext cx="8038265" cy="706418"/>
        </a:xfrm>
        <a:prstGeom prst="upArrowCallou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tr-TR" sz="2000" kern="1200" dirty="0" smtClean="0">
              <a:latin typeface="Calibri"/>
              <a:cs typeface="Calibri"/>
            </a:rPr>
            <a:t>Yöneticilere Eğitimde Fatih Projesi Seminerlerinin yapılması</a:t>
          </a:r>
        </a:p>
      </dsp:txBody>
      <dsp:txXfrm rot="10800000">
        <a:off x="0" y="2798257"/>
        <a:ext cx="8038265" cy="459009"/>
      </dsp:txXfrm>
    </dsp:sp>
    <dsp:sp modelId="{444D631C-26AB-4DF4-A8E5-2FA393B98BEE}">
      <dsp:nvSpPr>
        <dsp:cNvPr id="0" name=""/>
        <dsp:cNvSpPr/>
      </dsp:nvSpPr>
      <dsp:spPr>
        <a:xfrm rot="10800000">
          <a:off x="0" y="2098728"/>
          <a:ext cx="8038265" cy="706418"/>
        </a:xfrm>
        <a:prstGeom prst="upArrowCallou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tr-TR" sz="2000" kern="1200" dirty="0" smtClean="0">
              <a:latin typeface="Calibri"/>
              <a:cs typeface="Calibri"/>
            </a:rPr>
            <a:t>Yapılan eğitimlerin değerlendirilmesi ve eğitim içeriğinin güncellenmesi</a:t>
          </a:r>
        </a:p>
      </dsp:txBody>
      <dsp:txXfrm rot="10800000">
        <a:off x="0" y="2098728"/>
        <a:ext cx="8038265" cy="459009"/>
      </dsp:txXfrm>
    </dsp:sp>
    <dsp:sp modelId="{EF1C9CA0-6F1F-4B02-A207-C211444A40E7}">
      <dsp:nvSpPr>
        <dsp:cNvPr id="0" name=""/>
        <dsp:cNvSpPr/>
      </dsp:nvSpPr>
      <dsp:spPr>
        <a:xfrm rot="10800000">
          <a:off x="0" y="1412529"/>
          <a:ext cx="8038265" cy="706418"/>
        </a:xfrm>
        <a:prstGeom prst="upArrowCallou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tr-TR" sz="2000" kern="1200" dirty="0" smtClean="0">
              <a:latin typeface="Calibri"/>
              <a:cs typeface="Calibri"/>
            </a:rPr>
            <a:t>Eğitim alan eğitmenlerin mahallinde ilk öğretmen eğitimlerini vermesi</a:t>
          </a:r>
          <a:endParaRPr lang="tr-TR" sz="2000" kern="1200" dirty="0">
            <a:latin typeface="Calibri"/>
            <a:cs typeface="Calibri"/>
          </a:endParaRPr>
        </a:p>
      </dsp:txBody>
      <dsp:txXfrm rot="10800000">
        <a:off x="0" y="1412529"/>
        <a:ext cx="8038265" cy="459009"/>
      </dsp:txXfrm>
    </dsp:sp>
    <dsp:sp modelId="{C0C0B0FC-297B-443B-AA02-ED0E61CE585A}">
      <dsp:nvSpPr>
        <dsp:cNvPr id="0" name=""/>
        <dsp:cNvSpPr/>
      </dsp:nvSpPr>
      <dsp:spPr>
        <a:xfrm rot="10800000">
          <a:off x="0" y="699670"/>
          <a:ext cx="8038265" cy="706418"/>
        </a:xfrm>
        <a:prstGeom prst="upArrowCallou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tr-TR" sz="2000" kern="1200" dirty="0" smtClean="0">
              <a:latin typeface="Calibri"/>
              <a:cs typeface="Calibri"/>
            </a:rPr>
            <a:t>Genel Müdürlüğümüz tarafından eğitmen eğitimlerinin yapılması</a:t>
          </a:r>
          <a:endParaRPr lang="tr-TR" sz="2000" kern="1200" dirty="0">
            <a:latin typeface="Calibri"/>
            <a:cs typeface="Calibri"/>
          </a:endParaRPr>
        </a:p>
      </dsp:txBody>
      <dsp:txXfrm rot="10800000">
        <a:off x="0" y="699670"/>
        <a:ext cx="8038265" cy="459009"/>
      </dsp:txXfrm>
    </dsp:sp>
    <dsp:sp modelId="{CEEF6F23-62D6-4123-BC3E-33E128DACB96}">
      <dsp:nvSpPr>
        <dsp:cNvPr id="0" name=""/>
        <dsp:cNvSpPr/>
      </dsp:nvSpPr>
      <dsp:spPr>
        <a:xfrm rot="10800000">
          <a:off x="0" y="140"/>
          <a:ext cx="8038265" cy="706418"/>
        </a:xfrm>
        <a:prstGeom prst="upArrowCallou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tr-TR" sz="2000" kern="1200" dirty="0" smtClean="0">
              <a:latin typeface="Calibri"/>
              <a:cs typeface="Calibri"/>
            </a:rPr>
            <a:t>Genel Müdürlükler tarafından oluşturulan «Etkinlik Planı» dokümanlarının akademik komisyon tarafından oluşturulması </a:t>
          </a:r>
          <a:endParaRPr lang="tr-TR" sz="2000" kern="1200" dirty="0">
            <a:latin typeface="Calibri"/>
            <a:cs typeface="Calibri"/>
          </a:endParaRPr>
        </a:p>
      </dsp:txBody>
      <dsp:txXfrm rot="10800000">
        <a:off x="0" y="140"/>
        <a:ext cx="8038265" cy="459009"/>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C3E1BA-2C67-4FFB-B580-0962C3092E76}">
      <dsp:nvSpPr>
        <dsp:cNvPr id="0" name=""/>
        <dsp:cNvSpPr/>
      </dsp:nvSpPr>
      <dsp:spPr>
        <a:xfrm>
          <a:off x="-92029" y="0"/>
          <a:ext cx="7772400" cy="4857750"/>
        </a:xfrm>
        <a:prstGeom prst="swooshArrow">
          <a:avLst>
            <a:gd name="adj1" fmla="val 25000"/>
            <a:gd name="adj2" fmla="val 25000"/>
          </a:avLst>
        </a:prstGeom>
        <a:solidFill>
          <a:schemeClr val="accent1">
            <a:tint val="40000"/>
            <a:hueOff val="0"/>
            <a:satOff val="0"/>
            <a:lumOff val="0"/>
            <a:alphaOff val="0"/>
          </a:schemeClr>
        </a:solidFill>
        <a:ln w="9525" cap="flat" cmpd="sng" algn="ctr">
          <a:solidFill>
            <a:schemeClr val="accent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9E593B87-2FCC-401E-A3A7-DE7996F27BA8}">
      <dsp:nvSpPr>
        <dsp:cNvPr id="0" name=""/>
        <dsp:cNvSpPr/>
      </dsp:nvSpPr>
      <dsp:spPr>
        <a:xfrm>
          <a:off x="345232" y="3937849"/>
          <a:ext cx="178765" cy="178765"/>
        </a:xfrm>
        <a:prstGeom prst="ellipse">
          <a:avLst/>
        </a:prstGeom>
        <a:solidFill>
          <a:schemeClr val="accent1">
            <a:hueOff val="0"/>
            <a:satOff val="0"/>
            <a:lumOff val="0"/>
            <a:alphaOff val="0"/>
          </a:schemeClr>
        </a:solidFill>
        <a:ln>
          <a:noFill/>
        </a:ln>
        <a:effectLst>
          <a:outerShdw blurRad="38100" dist="25400" dir="54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23BA5F8-4D27-4692-A5F2-0DF332DE19E6}">
      <dsp:nvSpPr>
        <dsp:cNvPr id="0" name=""/>
        <dsp:cNvSpPr/>
      </dsp:nvSpPr>
      <dsp:spPr>
        <a:xfrm>
          <a:off x="6183850" y="1224135"/>
          <a:ext cx="1506200" cy="75707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94724" tIns="0" rIns="0" bIns="0" numCol="1" spcCol="1270" anchor="t" anchorCtr="0">
          <a:noAutofit/>
        </a:bodyPr>
        <a:lstStyle/>
        <a:p>
          <a:pPr lvl="0" algn="l" defTabSz="755650">
            <a:lnSpc>
              <a:spcPct val="90000"/>
            </a:lnSpc>
            <a:spcBef>
              <a:spcPct val="0"/>
            </a:spcBef>
            <a:spcAft>
              <a:spcPct val="35000"/>
            </a:spcAft>
          </a:pPr>
          <a:r>
            <a:rPr lang="tr-TR" sz="1700" kern="1200" dirty="0" smtClean="0">
              <a:latin typeface="Calibri" pitchFamily="34" charset="0"/>
              <a:cs typeface="Calibri" pitchFamily="34" charset="0"/>
            </a:rPr>
            <a:t>Eğitim içeriği ve dokümanların güncellenmesi</a:t>
          </a:r>
          <a:endParaRPr lang="tr-TR" sz="1700" kern="1200" dirty="0">
            <a:latin typeface="Calibri" pitchFamily="34" charset="0"/>
            <a:cs typeface="Calibri" pitchFamily="34" charset="0"/>
          </a:endParaRPr>
        </a:p>
      </dsp:txBody>
      <dsp:txXfrm>
        <a:off x="6183850" y="1224135"/>
        <a:ext cx="1506200" cy="757078"/>
      </dsp:txXfrm>
    </dsp:sp>
    <dsp:sp modelId="{F310CE2A-0DC4-4C1D-A635-81406911411C}">
      <dsp:nvSpPr>
        <dsp:cNvPr id="0" name=""/>
        <dsp:cNvSpPr/>
      </dsp:nvSpPr>
      <dsp:spPr>
        <a:xfrm>
          <a:off x="1379230" y="2760997"/>
          <a:ext cx="279806" cy="279806"/>
        </a:xfrm>
        <a:prstGeom prst="ellipse">
          <a:avLst/>
        </a:prstGeom>
        <a:solidFill>
          <a:schemeClr val="accent1">
            <a:hueOff val="0"/>
            <a:satOff val="0"/>
            <a:lumOff val="0"/>
            <a:alphaOff val="0"/>
          </a:schemeClr>
        </a:solidFill>
        <a:ln>
          <a:noFill/>
        </a:ln>
        <a:effectLst>
          <a:outerShdw blurRad="38100" dist="25400" dir="54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AF0545A2-70B6-4BBF-A973-E71E8BB81901}">
      <dsp:nvSpPr>
        <dsp:cNvPr id="0" name=""/>
        <dsp:cNvSpPr/>
      </dsp:nvSpPr>
      <dsp:spPr>
        <a:xfrm>
          <a:off x="206304" y="4190497"/>
          <a:ext cx="2155155" cy="778050"/>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48264" tIns="0" rIns="0" bIns="0" numCol="1" spcCol="1270" anchor="t" anchorCtr="0">
          <a:noAutofit/>
        </a:bodyPr>
        <a:lstStyle/>
        <a:p>
          <a:pPr lvl="0" algn="l" defTabSz="711200">
            <a:lnSpc>
              <a:spcPct val="90000"/>
            </a:lnSpc>
            <a:spcBef>
              <a:spcPct val="0"/>
            </a:spcBef>
            <a:spcAft>
              <a:spcPct val="35000"/>
            </a:spcAft>
          </a:pPr>
          <a:r>
            <a:rPr lang="tr-TR" sz="1600" kern="1200" dirty="0" smtClean="0">
              <a:latin typeface="Calibri" pitchFamily="34" charset="0"/>
              <a:cs typeface="Calibri" pitchFamily="34" charset="0"/>
            </a:rPr>
            <a:t>Eğitim dokümanlarının hazırlanmaya başlanması</a:t>
          </a:r>
          <a:endParaRPr lang="tr-TR" sz="1600" kern="1200" dirty="0">
            <a:latin typeface="Calibri" pitchFamily="34" charset="0"/>
            <a:cs typeface="Calibri" pitchFamily="34" charset="0"/>
          </a:endParaRPr>
        </a:p>
      </dsp:txBody>
      <dsp:txXfrm>
        <a:off x="206304" y="4190497"/>
        <a:ext cx="2155155" cy="778050"/>
      </dsp:txXfrm>
    </dsp:sp>
    <dsp:sp modelId="{E11539C4-BC7A-4E55-B426-CC98F68385FC}">
      <dsp:nvSpPr>
        <dsp:cNvPr id="0" name=""/>
        <dsp:cNvSpPr/>
      </dsp:nvSpPr>
      <dsp:spPr>
        <a:xfrm>
          <a:off x="2865512" y="1787164"/>
          <a:ext cx="373075" cy="373075"/>
        </a:xfrm>
        <a:prstGeom prst="ellipse">
          <a:avLst/>
        </a:prstGeom>
        <a:solidFill>
          <a:schemeClr val="accent1">
            <a:hueOff val="0"/>
            <a:satOff val="0"/>
            <a:lumOff val="0"/>
            <a:alphaOff val="0"/>
          </a:schemeClr>
        </a:solidFill>
        <a:ln>
          <a:noFill/>
        </a:ln>
        <a:effectLst>
          <a:outerShdw blurRad="38100" dist="25400" dir="54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7639D26-4E37-42EB-B42D-248A9900D918}">
      <dsp:nvSpPr>
        <dsp:cNvPr id="0" name=""/>
        <dsp:cNvSpPr/>
      </dsp:nvSpPr>
      <dsp:spPr>
        <a:xfrm>
          <a:off x="1209326" y="3096351"/>
          <a:ext cx="1823308" cy="720052"/>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97685" tIns="0" rIns="0" bIns="0" numCol="1" spcCol="1270" anchor="t" anchorCtr="0">
          <a:noAutofit/>
        </a:bodyPr>
        <a:lstStyle/>
        <a:p>
          <a:pPr lvl="0" algn="l" defTabSz="711200">
            <a:lnSpc>
              <a:spcPct val="90000"/>
            </a:lnSpc>
            <a:spcBef>
              <a:spcPct val="0"/>
            </a:spcBef>
            <a:spcAft>
              <a:spcPct val="35000"/>
            </a:spcAft>
          </a:pPr>
          <a:r>
            <a:rPr lang="tr-TR" sz="1600" kern="1200" dirty="0" smtClean="0">
              <a:latin typeface="Calibri" pitchFamily="34" charset="0"/>
              <a:cs typeface="Calibri" pitchFamily="34" charset="0"/>
            </a:rPr>
            <a:t>ilk eğitmen eğitimlerinin yapılması ( 2 Grup, 24 il 44 kişi) </a:t>
          </a:r>
          <a:endParaRPr lang="tr-TR" sz="1600" kern="1200" dirty="0">
            <a:latin typeface="Calibri" pitchFamily="34" charset="0"/>
            <a:cs typeface="Calibri" pitchFamily="34" charset="0"/>
          </a:endParaRPr>
        </a:p>
      </dsp:txBody>
      <dsp:txXfrm>
        <a:off x="1209326" y="3096351"/>
        <a:ext cx="1823308" cy="720052"/>
      </dsp:txXfrm>
    </dsp:sp>
    <dsp:sp modelId="{152B0A93-B372-4B77-B6FD-EEDA684EB3D7}">
      <dsp:nvSpPr>
        <dsp:cNvPr id="0" name=""/>
        <dsp:cNvSpPr/>
      </dsp:nvSpPr>
      <dsp:spPr>
        <a:xfrm>
          <a:off x="4501676" y="1080121"/>
          <a:ext cx="481888" cy="481888"/>
        </a:xfrm>
        <a:prstGeom prst="ellipse">
          <a:avLst/>
        </a:prstGeom>
        <a:solidFill>
          <a:schemeClr val="accent1">
            <a:hueOff val="0"/>
            <a:satOff val="0"/>
            <a:lumOff val="0"/>
            <a:alphaOff val="0"/>
          </a:schemeClr>
        </a:solidFill>
        <a:ln>
          <a:noFill/>
        </a:ln>
        <a:effectLst>
          <a:outerShdw blurRad="38100" dist="25400" dir="54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9AB2D531-88A4-4223-9E3C-AE1782EACFD0}">
      <dsp:nvSpPr>
        <dsp:cNvPr id="0" name=""/>
        <dsp:cNvSpPr/>
      </dsp:nvSpPr>
      <dsp:spPr>
        <a:xfrm>
          <a:off x="2607193" y="2304259"/>
          <a:ext cx="1986516" cy="1266823"/>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255343" tIns="0" rIns="0" bIns="0" numCol="1" spcCol="1270" anchor="t" anchorCtr="0">
          <a:noAutofit/>
        </a:bodyPr>
        <a:lstStyle/>
        <a:p>
          <a:pPr lvl="0" algn="l" defTabSz="711200">
            <a:lnSpc>
              <a:spcPct val="90000"/>
            </a:lnSpc>
            <a:spcBef>
              <a:spcPct val="0"/>
            </a:spcBef>
            <a:spcAft>
              <a:spcPct val="35000"/>
            </a:spcAft>
          </a:pPr>
          <a:r>
            <a:rPr lang="tr-TR" sz="1600" kern="1200" dirty="0" smtClean="0">
              <a:latin typeface="Calibri" pitchFamily="34" charset="0"/>
              <a:cs typeface="Calibri" pitchFamily="34" charset="0"/>
            </a:rPr>
            <a:t>Pilot öğretmen eğitimlerinin yapılması ( 13 il 234 Öğretmen)</a:t>
          </a:r>
          <a:endParaRPr lang="tr-TR" sz="1600" kern="1200" dirty="0">
            <a:latin typeface="Calibri" pitchFamily="34" charset="0"/>
            <a:cs typeface="Calibri" pitchFamily="34" charset="0"/>
          </a:endParaRPr>
        </a:p>
      </dsp:txBody>
      <dsp:txXfrm>
        <a:off x="2607193" y="2304259"/>
        <a:ext cx="1986516" cy="1266823"/>
      </dsp:txXfrm>
    </dsp:sp>
    <dsp:sp modelId="{9AE92ABD-1104-496C-A405-833D31FD2CC2}">
      <dsp:nvSpPr>
        <dsp:cNvPr id="0" name=""/>
        <dsp:cNvSpPr/>
      </dsp:nvSpPr>
      <dsp:spPr>
        <a:xfrm>
          <a:off x="6281765" y="673492"/>
          <a:ext cx="558438" cy="478634"/>
        </a:xfrm>
        <a:prstGeom prst="ellipse">
          <a:avLst/>
        </a:prstGeom>
        <a:solidFill>
          <a:schemeClr val="accent1">
            <a:hueOff val="0"/>
            <a:satOff val="0"/>
            <a:lumOff val="0"/>
            <a:alphaOff val="0"/>
          </a:schemeClr>
        </a:solidFill>
        <a:ln>
          <a:noFill/>
        </a:ln>
        <a:effectLst>
          <a:outerShdw blurRad="38100" dist="25400" dir="54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CAC7E909-F1FC-4B42-880A-1E6D30FE6F28}">
      <dsp:nvSpPr>
        <dsp:cNvPr id="0" name=""/>
        <dsp:cNvSpPr/>
      </dsp:nvSpPr>
      <dsp:spPr>
        <a:xfrm>
          <a:off x="4161657" y="1656194"/>
          <a:ext cx="1922596" cy="8778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25356" tIns="0" rIns="0" bIns="0" numCol="1" spcCol="1270" anchor="t" anchorCtr="0">
          <a:noAutofit/>
        </a:bodyPr>
        <a:lstStyle/>
        <a:p>
          <a:pPr lvl="0" algn="l" defTabSz="711200">
            <a:lnSpc>
              <a:spcPct val="90000"/>
            </a:lnSpc>
            <a:spcBef>
              <a:spcPct val="0"/>
            </a:spcBef>
            <a:spcAft>
              <a:spcPct val="35000"/>
            </a:spcAft>
          </a:pPr>
          <a:r>
            <a:rPr lang="tr-TR" sz="1600" kern="1200" dirty="0" smtClean="0">
              <a:latin typeface="Calibri" pitchFamily="34" charset="0"/>
              <a:cs typeface="Calibri" pitchFamily="34" charset="0"/>
            </a:rPr>
            <a:t>Pilot Eğitim sonuçlarının değerlendirilmesi</a:t>
          </a:r>
          <a:endParaRPr lang="tr-TR" sz="1600" kern="1200" dirty="0">
            <a:latin typeface="Calibri" pitchFamily="34" charset="0"/>
            <a:cs typeface="Calibri" pitchFamily="34" charset="0"/>
          </a:endParaRPr>
        </a:p>
      </dsp:txBody>
      <dsp:txXfrm>
        <a:off x="4161657" y="1656194"/>
        <a:ext cx="1922596" cy="87780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1D3BC-65F3-4781-9FB2-67D7FD62FE76}">
      <dsp:nvSpPr>
        <dsp:cNvPr id="0" name=""/>
        <dsp:cNvSpPr/>
      </dsp:nvSpPr>
      <dsp:spPr>
        <a:xfrm>
          <a:off x="226339" y="637994"/>
          <a:ext cx="1925065" cy="1967080"/>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711200">
            <a:lnSpc>
              <a:spcPct val="90000"/>
            </a:lnSpc>
            <a:spcBef>
              <a:spcPct val="0"/>
            </a:spcBef>
            <a:spcAft>
              <a:spcPct val="15000"/>
            </a:spcAft>
            <a:buChar char="••"/>
          </a:pPr>
          <a:endParaRPr lang="tr-TR" sz="1600" kern="1200" dirty="0">
            <a:latin typeface="Calibri" pitchFamily="34" charset="0"/>
            <a:cs typeface="Calibri" pitchFamily="34" charset="0"/>
          </a:endParaRPr>
        </a:p>
        <a:p>
          <a:pPr marL="171450" lvl="1" indent="-171450" algn="l" defTabSz="711200">
            <a:lnSpc>
              <a:spcPct val="90000"/>
            </a:lnSpc>
            <a:spcBef>
              <a:spcPct val="0"/>
            </a:spcBef>
            <a:spcAft>
              <a:spcPct val="15000"/>
            </a:spcAft>
            <a:buChar char="••"/>
          </a:pPr>
          <a:endParaRPr lang="tr-TR" sz="1600" kern="1200" dirty="0">
            <a:latin typeface="Calibri" pitchFamily="34" charset="0"/>
            <a:cs typeface="Calibri" pitchFamily="34" charset="0"/>
          </a:endParaRPr>
        </a:p>
        <a:p>
          <a:pPr marL="171450" lvl="1" indent="-171450" algn="l" defTabSz="711200">
            <a:lnSpc>
              <a:spcPct val="90000"/>
            </a:lnSpc>
            <a:spcBef>
              <a:spcPct val="0"/>
            </a:spcBef>
            <a:spcAft>
              <a:spcPct val="15000"/>
            </a:spcAft>
            <a:buChar char="••"/>
          </a:pPr>
          <a:r>
            <a:rPr lang="tr-TR" sz="1600" b="1" kern="1200" dirty="0" smtClean="0">
              <a:latin typeface="Calibri" pitchFamily="34" charset="0"/>
              <a:cs typeface="Calibri" pitchFamily="34" charset="0"/>
            </a:rPr>
            <a:t>Ortaöğretim </a:t>
          </a:r>
          <a:r>
            <a:rPr lang="tr-TR" sz="1600" kern="1200" dirty="0" smtClean="0">
              <a:latin typeface="Calibri" pitchFamily="34" charset="0"/>
              <a:cs typeface="Calibri" pitchFamily="34" charset="0"/>
            </a:rPr>
            <a:t>kurumları </a:t>
          </a:r>
          <a:endParaRPr lang="tr-TR" sz="1600" kern="1200" dirty="0">
            <a:latin typeface="Calibri" pitchFamily="34" charset="0"/>
            <a:cs typeface="Calibri" pitchFamily="34" charset="0"/>
          </a:endParaRPr>
        </a:p>
      </dsp:txBody>
      <dsp:txXfrm>
        <a:off x="271607" y="683262"/>
        <a:ext cx="1834529" cy="1455027"/>
      </dsp:txXfrm>
    </dsp:sp>
    <dsp:sp modelId="{6847B31F-88DA-4814-915F-4BB9A4BF29CD}">
      <dsp:nvSpPr>
        <dsp:cNvPr id="0" name=""/>
        <dsp:cNvSpPr/>
      </dsp:nvSpPr>
      <dsp:spPr>
        <a:xfrm>
          <a:off x="1261996" y="1016105"/>
          <a:ext cx="2235968" cy="2235968"/>
        </a:xfrm>
        <a:prstGeom prst="leftCircularArrow">
          <a:avLst>
            <a:gd name="adj1" fmla="val 3584"/>
            <a:gd name="adj2" fmla="val 445632"/>
            <a:gd name="adj3" fmla="val 1989427"/>
            <a:gd name="adj4" fmla="val 8792774"/>
            <a:gd name="adj5" fmla="val 4182"/>
          </a:avLst>
        </a:prstGeom>
        <a:blipFill rotWithShape="0">
          <a:blip xmlns:r="http://schemas.openxmlformats.org/officeDocument/2006/relationships" r:embed="rId1">
            <a:duotone>
              <a:schemeClr val="accent5">
                <a:hueOff val="0"/>
                <a:satOff val="0"/>
                <a:lumOff val="0"/>
                <a:alphaOff val="0"/>
                <a:tint val="30000"/>
                <a:satMod val="300000"/>
              </a:schemeClr>
              <a:schemeClr val="accent5">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sp>
    <dsp:sp modelId="{60B73D07-3111-4DFA-B42D-502E0FBAB671}">
      <dsp:nvSpPr>
        <dsp:cNvPr id="0" name=""/>
        <dsp:cNvSpPr/>
      </dsp:nvSpPr>
      <dsp:spPr>
        <a:xfrm>
          <a:off x="647543" y="2195969"/>
          <a:ext cx="1711169" cy="680475"/>
        </a:xfrm>
        <a:prstGeom prst="roundRect">
          <a:avLst>
            <a:gd name="adj" fmla="val 10000"/>
          </a:avLst>
        </a:prstGeom>
        <a:blipFill rotWithShape="0">
          <a:blip xmlns:r="http://schemas.openxmlformats.org/officeDocument/2006/relationships" r:embed="rId1">
            <a:duotone>
              <a:schemeClr val="accent5">
                <a:hueOff val="0"/>
                <a:satOff val="0"/>
                <a:lumOff val="0"/>
                <a:alphaOff val="0"/>
                <a:tint val="30000"/>
                <a:satMod val="300000"/>
              </a:schemeClr>
              <a:schemeClr val="accent5">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tr-TR" sz="1400" b="1" kern="1200" dirty="0" smtClean="0">
              <a:latin typeface="Calibri" pitchFamily="34" charset="0"/>
              <a:cs typeface="Calibri" pitchFamily="34" charset="0"/>
            </a:rPr>
            <a:t>1. Yıl - Ortaöğretim Okulları</a:t>
          </a:r>
          <a:endParaRPr lang="tr-TR" sz="1400" b="1" kern="1200" dirty="0">
            <a:latin typeface="Calibri" pitchFamily="34" charset="0"/>
            <a:cs typeface="Calibri" pitchFamily="34" charset="0"/>
          </a:endParaRPr>
        </a:p>
      </dsp:txBody>
      <dsp:txXfrm>
        <a:off x="667473" y="2215899"/>
        <a:ext cx="1671309" cy="640615"/>
      </dsp:txXfrm>
    </dsp:sp>
    <dsp:sp modelId="{556D5BDD-A29B-4EC8-88C0-2823A8C5A78A}">
      <dsp:nvSpPr>
        <dsp:cNvPr id="0" name=""/>
        <dsp:cNvSpPr/>
      </dsp:nvSpPr>
      <dsp:spPr>
        <a:xfrm>
          <a:off x="2746943" y="635285"/>
          <a:ext cx="1925065" cy="1967080"/>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3359277"/>
              <a:satOff val="4740"/>
              <a:lumOff val="-58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711200">
            <a:lnSpc>
              <a:spcPct val="90000"/>
            </a:lnSpc>
            <a:spcBef>
              <a:spcPct val="0"/>
            </a:spcBef>
            <a:spcAft>
              <a:spcPct val="15000"/>
            </a:spcAft>
            <a:buChar char="••"/>
          </a:pPr>
          <a:r>
            <a:rPr lang="tr-TR" sz="1600" b="1" kern="1200" dirty="0" smtClean="0">
              <a:latin typeface="Calibri" pitchFamily="34" charset="0"/>
              <a:cs typeface="Calibri" pitchFamily="34" charset="0"/>
            </a:rPr>
            <a:t>6 – 8. sınıflar</a:t>
          </a:r>
          <a:endParaRPr lang="tr-TR" sz="1800" b="1" kern="1200" dirty="0">
            <a:latin typeface="Calibri" pitchFamily="34" charset="0"/>
            <a:cs typeface="Calibri" pitchFamily="34" charset="0"/>
          </a:endParaRPr>
        </a:p>
      </dsp:txBody>
      <dsp:txXfrm>
        <a:off x="2792211" y="1102070"/>
        <a:ext cx="1834529" cy="1455027"/>
      </dsp:txXfrm>
    </dsp:sp>
    <dsp:sp modelId="{8EE8AF71-0E76-4E0F-A577-3B0A3B82FC3C}">
      <dsp:nvSpPr>
        <dsp:cNvPr id="0" name=""/>
        <dsp:cNvSpPr/>
      </dsp:nvSpPr>
      <dsp:spPr>
        <a:xfrm>
          <a:off x="3821467" y="-73297"/>
          <a:ext cx="2444968" cy="2444968"/>
        </a:xfrm>
        <a:prstGeom prst="circularArrow">
          <a:avLst>
            <a:gd name="adj1" fmla="val 3278"/>
            <a:gd name="adj2" fmla="val 404576"/>
            <a:gd name="adj3" fmla="val 19546923"/>
            <a:gd name="adj4" fmla="val 12702521"/>
            <a:gd name="adj5" fmla="val 3824"/>
          </a:avLst>
        </a:prstGeom>
        <a:blipFill rotWithShape="0">
          <a:blip xmlns:r="http://schemas.openxmlformats.org/officeDocument/2006/relationships" r:embed="rId1">
            <a:duotone>
              <a:schemeClr val="accent5">
                <a:hueOff val="6718553"/>
                <a:satOff val="9479"/>
                <a:lumOff val="-1176"/>
                <a:alphaOff val="0"/>
                <a:tint val="30000"/>
                <a:satMod val="300000"/>
              </a:schemeClr>
              <a:schemeClr val="accent5">
                <a:hueOff val="6718553"/>
                <a:satOff val="9479"/>
                <a:lumOff val="-1176"/>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sp>
    <dsp:sp modelId="{B0E7640A-570E-4593-864F-CB2BB3D1FE84}">
      <dsp:nvSpPr>
        <dsp:cNvPr id="0" name=""/>
        <dsp:cNvSpPr/>
      </dsp:nvSpPr>
      <dsp:spPr>
        <a:xfrm>
          <a:off x="3197579" y="411745"/>
          <a:ext cx="1711169" cy="680475"/>
        </a:xfrm>
        <a:prstGeom prst="roundRect">
          <a:avLst>
            <a:gd name="adj" fmla="val 10000"/>
          </a:avLst>
        </a:prstGeom>
        <a:blipFill rotWithShape="0">
          <a:blip xmlns:r="http://schemas.openxmlformats.org/officeDocument/2006/relationships" r:embed="rId1">
            <a:duotone>
              <a:schemeClr val="accent5">
                <a:hueOff val="3359277"/>
                <a:satOff val="4740"/>
                <a:lumOff val="-588"/>
                <a:alphaOff val="0"/>
                <a:tint val="30000"/>
                <a:satMod val="300000"/>
              </a:schemeClr>
              <a:schemeClr val="accent5">
                <a:hueOff val="3359277"/>
                <a:satOff val="4740"/>
                <a:lumOff val="-588"/>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tr-TR" sz="1400" b="1" kern="1200" dirty="0" smtClean="0">
              <a:latin typeface="Calibri" pitchFamily="34" charset="0"/>
              <a:cs typeface="Calibri" pitchFamily="34" charset="0"/>
            </a:rPr>
            <a:t>2. Yıl - İlköğretim Okulları (II. Kademe)</a:t>
          </a:r>
          <a:endParaRPr lang="tr-TR" sz="1400" b="1" kern="1200" dirty="0">
            <a:latin typeface="Calibri" pitchFamily="34" charset="0"/>
            <a:cs typeface="Calibri" pitchFamily="34" charset="0"/>
          </a:endParaRPr>
        </a:p>
      </dsp:txBody>
      <dsp:txXfrm>
        <a:off x="3217509" y="431675"/>
        <a:ext cx="1671309" cy="640615"/>
      </dsp:txXfrm>
    </dsp:sp>
    <dsp:sp modelId="{0C616B6F-708B-4148-B69C-5D4B2533A3A2}">
      <dsp:nvSpPr>
        <dsp:cNvPr id="0" name=""/>
        <dsp:cNvSpPr/>
      </dsp:nvSpPr>
      <dsp:spPr>
        <a:xfrm>
          <a:off x="5267547" y="637994"/>
          <a:ext cx="1925065" cy="1967080"/>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6718553"/>
              <a:satOff val="9479"/>
              <a:lumOff val="-117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14300" lvl="1" indent="-114300" algn="l" defTabSz="622300">
            <a:lnSpc>
              <a:spcPct val="90000"/>
            </a:lnSpc>
            <a:spcBef>
              <a:spcPct val="0"/>
            </a:spcBef>
            <a:spcAft>
              <a:spcPct val="15000"/>
            </a:spcAft>
            <a:buChar char="••"/>
          </a:pPr>
          <a:endParaRPr lang="tr-TR" sz="1400" b="1" kern="1200" dirty="0">
            <a:latin typeface="Calibri" pitchFamily="34" charset="0"/>
            <a:cs typeface="Calibri" pitchFamily="34" charset="0"/>
          </a:endParaRPr>
        </a:p>
        <a:p>
          <a:pPr marL="114300" lvl="1" indent="-114300" algn="l" defTabSz="622300">
            <a:lnSpc>
              <a:spcPct val="90000"/>
            </a:lnSpc>
            <a:spcBef>
              <a:spcPct val="0"/>
            </a:spcBef>
            <a:spcAft>
              <a:spcPct val="15000"/>
            </a:spcAft>
            <a:buChar char="••"/>
          </a:pPr>
          <a:endParaRPr lang="tr-TR" sz="1400" b="1" kern="1200" dirty="0">
            <a:latin typeface="Calibri" pitchFamily="34" charset="0"/>
            <a:cs typeface="Calibri" pitchFamily="34" charset="0"/>
          </a:endParaRPr>
        </a:p>
        <a:p>
          <a:pPr marL="171450" lvl="1" indent="-171450" algn="l" defTabSz="711200">
            <a:lnSpc>
              <a:spcPct val="90000"/>
            </a:lnSpc>
            <a:spcBef>
              <a:spcPct val="0"/>
            </a:spcBef>
            <a:spcAft>
              <a:spcPct val="15000"/>
            </a:spcAft>
            <a:buChar char="••"/>
          </a:pPr>
          <a:r>
            <a:rPr lang="tr-TR" sz="1600" b="1" kern="1200" dirty="0" smtClean="0">
              <a:latin typeface="Calibri" pitchFamily="34" charset="0"/>
              <a:cs typeface="Calibri" pitchFamily="34" charset="0"/>
            </a:rPr>
            <a:t>1 – 5. sınıflar</a:t>
          </a:r>
          <a:endParaRPr lang="tr-TR" sz="1600" b="1" kern="1200" dirty="0">
            <a:latin typeface="Calibri" pitchFamily="34" charset="0"/>
            <a:cs typeface="Calibri" pitchFamily="34" charset="0"/>
          </a:endParaRPr>
        </a:p>
        <a:p>
          <a:pPr marL="171450" lvl="1" indent="-171450" algn="l" defTabSz="711200">
            <a:lnSpc>
              <a:spcPct val="90000"/>
            </a:lnSpc>
            <a:spcBef>
              <a:spcPct val="0"/>
            </a:spcBef>
            <a:spcAft>
              <a:spcPct val="15000"/>
            </a:spcAft>
            <a:buChar char="••"/>
          </a:pPr>
          <a:endParaRPr lang="tr-TR" sz="1600" b="1" kern="1200" dirty="0">
            <a:latin typeface="Calibri" pitchFamily="34" charset="0"/>
            <a:cs typeface="Calibri" pitchFamily="34" charset="0"/>
          </a:endParaRPr>
        </a:p>
        <a:p>
          <a:pPr marL="171450" lvl="1" indent="-171450" algn="l" defTabSz="711200">
            <a:lnSpc>
              <a:spcPct val="90000"/>
            </a:lnSpc>
            <a:spcBef>
              <a:spcPct val="0"/>
            </a:spcBef>
            <a:spcAft>
              <a:spcPct val="15000"/>
            </a:spcAft>
            <a:buChar char="••"/>
          </a:pPr>
          <a:r>
            <a:rPr lang="tr-TR" sz="1600" b="1" kern="1200" dirty="0" smtClean="0">
              <a:latin typeface="Calibri" pitchFamily="34" charset="0"/>
              <a:cs typeface="Calibri" pitchFamily="34" charset="0"/>
            </a:rPr>
            <a:t>Okul Öncesi</a:t>
          </a:r>
          <a:endParaRPr lang="tr-TR" sz="1600" b="1" kern="1200" dirty="0">
            <a:latin typeface="Calibri" pitchFamily="34" charset="0"/>
            <a:cs typeface="Calibri" pitchFamily="34" charset="0"/>
          </a:endParaRPr>
        </a:p>
      </dsp:txBody>
      <dsp:txXfrm>
        <a:off x="5312815" y="683262"/>
        <a:ext cx="1834529" cy="1455027"/>
      </dsp:txXfrm>
    </dsp:sp>
    <dsp:sp modelId="{B27D3FEF-9734-4337-9D29-A4425861C052}">
      <dsp:nvSpPr>
        <dsp:cNvPr id="0" name=""/>
        <dsp:cNvSpPr/>
      </dsp:nvSpPr>
      <dsp:spPr>
        <a:xfrm>
          <a:off x="5695339" y="2360025"/>
          <a:ext cx="1711169" cy="680475"/>
        </a:xfrm>
        <a:prstGeom prst="roundRect">
          <a:avLst>
            <a:gd name="adj" fmla="val 10000"/>
          </a:avLst>
        </a:prstGeom>
        <a:blipFill rotWithShape="0">
          <a:blip xmlns:r="http://schemas.openxmlformats.org/officeDocument/2006/relationships" r:embed="rId1">
            <a:duotone>
              <a:schemeClr val="accent5">
                <a:hueOff val="6718553"/>
                <a:satOff val="9479"/>
                <a:lumOff val="-1176"/>
                <a:alphaOff val="0"/>
                <a:tint val="30000"/>
                <a:satMod val="300000"/>
              </a:schemeClr>
              <a:schemeClr val="accent5">
                <a:hueOff val="6718553"/>
                <a:satOff val="9479"/>
                <a:lumOff val="-1176"/>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tr-TR" sz="1400" b="1" kern="1200" dirty="0" smtClean="0">
              <a:latin typeface="Calibri" pitchFamily="34" charset="0"/>
              <a:cs typeface="Calibri" pitchFamily="34" charset="0"/>
            </a:rPr>
            <a:t>3. Yıl - İlköğretim Okulları (I. Kademe) ve Okul Öncesi</a:t>
          </a:r>
          <a:endParaRPr lang="tr-TR" sz="1400" b="1" kern="1200" dirty="0">
            <a:latin typeface="Calibri" pitchFamily="34" charset="0"/>
            <a:cs typeface="Calibri" pitchFamily="34" charset="0"/>
          </a:endParaRPr>
        </a:p>
      </dsp:txBody>
      <dsp:txXfrm>
        <a:off x="5715269" y="2379955"/>
        <a:ext cx="1671309" cy="640615"/>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C3E1BA-2C67-4FFB-B580-0962C3092E76}">
      <dsp:nvSpPr>
        <dsp:cNvPr id="0" name=""/>
        <dsp:cNvSpPr/>
      </dsp:nvSpPr>
      <dsp:spPr>
        <a:xfrm>
          <a:off x="0" y="0"/>
          <a:ext cx="7772400" cy="4857750"/>
        </a:xfrm>
        <a:prstGeom prst="swooshArrow">
          <a:avLst>
            <a:gd name="adj1" fmla="val 25000"/>
            <a:gd name="adj2" fmla="val 25000"/>
          </a:avLst>
        </a:prstGeom>
        <a:solidFill>
          <a:schemeClr val="accent3">
            <a:lumMod val="60000"/>
            <a:lumOff val="40000"/>
          </a:schemeClr>
        </a:solidFill>
        <a:ln w="9525" cap="flat" cmpd="sng" algn="ctr">
          <a:solidFill>
            <a:schemeClr val="dk2">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4437013B-B414-443E-B9F8-BA88A9C82768}">
      <dsp:nvSpPr>
        <dsp:cNvPr id="0" name=""/>
        <dsp:cNvSpPr/>
      </dsp:nvSpPr>
      <dsp:spPr>
        <a:xfrm>
          <a:off x="765581" y="3775635"/>
          <a:ext cx="178765" cy="178765"/>
        </a:xfrm>
        <a:prstGeom prst="ellipse">
          <a:avLst/>
        </a:prstGeom>
        <a:solidFill>
          <a:schemeClr val="dk2">
            <a:hueOff val="0"/>
            <a:satOff val="0"/>
            <a:lumOff val="0"/>
            <a:alphaOff val="0"/>
          </a:schemeClr>
        </a:solidFill>
        <a:ln>
          <a:noFill/>
        </a:ln>
        <a:effectLst>
          <a:outerShdw blurRad="38100" dist="25400" dir="54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DB9C692-C122-4733-855B-F19CC00EC4E3}">
      <dsp:nvSpPr>
        <dsp:cNvPr id="0" name=""/>
        <dsp:cNvSpPr/>
      </dsp:nvSpPr>
      <dsp:spPr>
        <a:xfrm>
          <a:off x="461529" y="4028427"/>
          <a:ext cx="2259968" cy="1156144"/>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94724" tIns="0" rIns="0" bIns="0" numCol="1" spcCol="1270" anchor="t" anchorCtr="0">
          <a:noAutofit/>
        </a:bodyPr>
        <a:lstStyle/>
        <a:p>
          <a:pPr lvl="0" algn="l" defTabSz="711200">
            <a:lnSpc>
              <a:spcPct val="90000"/>
            </a:lnSpc>
            <a:spcBef>
              <a:spcPct val="0"/>
            </a:spcBef>
            <a:spcAft>
              <a:spcPct val="35000"/>
            </a:spcAft>
          </a:pPr>
          <a:r>
            <a:rPr lang="tr-TR" sz="1600" kern="1200" dirty="0" smtClean="0">
              <a:latin typeface="Calibri" pitchFamily="34" charset="0"/>
              <a:cs typeface="Calibri" pitchFamily="34" charset="0"/>
            </a:rPr>
            <a:t>Öğretim programları komisyonlarına seminer verilmesi ( 2 Grup) </a:t>
          </a:r>
          <a:endParaRPr lang="tr-TR" sz="1600" kern="1200" dirty="0">
            <a:latin typeface="Calibri" pitchFamily="34" charset="0"/>
            <a:cs typeface="Calibri" pitchFamily="34" charset="0"/>
          </a:endParaRPr>
        </a:p>
      </dsp:txBody>
      <dsp:txXfrm>
        <a:off x="461529" y="4028427"/>
        <a:ext cx="2259968" cy="1156144"/>
      </dsp:txXfrm>
    </dsp:sp>
    <dsp:sp modelId="{DAB2E0D5-15DF-4BB9-A241-DA86B76B0B0B}">
      <dsp:nvSpPr>
        <dsp:cNvPr id="0" name=""/>
        <dsp:cNvSpPr/>
      </dsp:nvSpPr>
      <dsp:spPr>
        <a:xfrm>
          <a:off x="2028596" y="2645723"/>
          <a:ext cx="310896" cy="310896"/>
        </a:xfrm>
        <a:prstGeom prst="ellipse">
          <a:avLst/>
        </a:prstGeom>
        <a:solidFill>
          <a:schemeClr val="dk2">
            <a:hueOff val="0"/>
            <a:satOff val="0"/>
            <a:lumOff val="0"/>
            <a:alphaOff val="0"/>
          </a:schemeClr>
        </a:solidFill>
        <a:ln>
          <a:noFill/>
        </a:ln>
        <a:effectLst>
          <a:outerShdw blurRad="38100" dist="25400" dir="54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EF37A943-1E86-4E44-8F40-B2708D92FC87}">
      <dsp:nvSpPr>
        <dsp:cNvPr id="0" name=""/>
        <dsp:cNvSpPr/>
      </dsp:nvSpPr>
      <dsp:spPr>
        <a:xfrm>
          <a:off x="2184044" y="2801171"/>
          <a:ext cx="1632204" cy="2219991"/>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64737" tIns="0" rIns="0" bIns="0" numCol="1" spcCol="1270" anchor="t" anchorCtr="0">
          <a:noAutofit/>
        </a:bodyPr>
        <a:lstStyle/>
        <a:p>
          <a:pPr lvl="0" algn="l" defTabSz="711200">
            <a:lnSpc>
              <a:spcPct val="90000"/>
            </a:lnSpc>
            <a:spcBef>
              <a:spcPct val="0"/>
            </a:spcBef>
            <a:spcAft>
              <a:spcPct val="35000"/>
            </a:spcAft>
          </a:pPr>
          <a:r>
            <a:rPr lang="tr-TR" sz="1600" kern="1200" dirty="0" smtClean="0">
              <a:latin typeface="Calibri" pitchFamily="34" charset="0"/>
              <a:cs typeface="Calibri" pitchFamily="34" charset="0"/>
            </a:rPr>
            <a:t>Okul müdürlerine tanıtım seminerleri ( Yüz yüze ve uzaktan eğitim grupları)</a:t>
          </a:r>
          <a:endParaRPr lang="tr-TR" sz="1600" kern="1200" dirty="0">
            <a:latin typeface="Calibri" pitchFamily="34" charset="0"/>
            <a:cs typeface="Calibri" pitchFamily="34" charset="0"/>
          </a:endParaRPr>
        </a:p>
      </dsp:txBody>
      <dsp:txXfrm>
        <a:off x="2184044" y="2801171"/>
        <a:ext cx="1632204" cy="2219991"/>
      </dsp:txXfrm>
    </dsp:sp>
    <dsp:sp modelId="{B721A922-7319-4486-8693-94F73A894E4D}">
      <dsp:nvSpPr>
        <dsp:cNvPr id="0" name=""/>
        <dsp:cNvSpPr/>
      </dsp:nvSpPr>
      <dsp:spPr>
        <a:xfrm>
          <a:off x="3641369" y="1813104"/>
          <a:ext cx="411937" cy="411937"/>
        </a:xfrm>
        <a:prstGeom prst="ellipse">
          <a:avLst/>
        </a:prstGeom>
        <a:solidFill>
          <a:schemeClr val="dk2">
            <a:hueOff val="0"/>
            <a:satOff val="0"/>
            <a:lumOff val="0"/>
            <a:alphaOff val="0"/>
          </a:schemeClr>
        </a:solidFill>
        <a:ln>
          <a:noFill/>
        </a:ln>
        <a:effectLst>
          <a:outerShdw blurRad="38100" dist="25400" dir="54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6727AE01-E5A0-4FB8-8BAC-4F384709A51C}">
      <dsp:nvSpPr>
        <dsp:cNvPr id="0" name=""/>
        <dsp:cNvSpPr/>
      </dsp:nvSpPr>
      <dsp:spPr>
        <a:xfrm>
          <a:off x="3847338" y="2019073"/>
          <a:ext cx="1632204" cy="3002089"/>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218277" tIns="0" rIns="0" bIns="0" numCol="1" spcCol="1270" anchor="t" anchorCtr="0">
          <a:noAutofit/>
        </a:bodyPr>
        <a:lstStyle/>
        <a:p>
          <a:pPr lvl="0" algn="l" defTabSz="711200">
            <a:lnSpc>
              <a:spcPct val="90000"/>
            </a:lnSpc>
            <a:spcBef>
              <a:spcPct val="0"/>
            </a:spcBef>
            <a:spcAft>
              <a:spcPct val="35000"/>
            </a:spcAft>
          </a:pPr>
          <a:r>
            <a:rPr lang="tr-TR" sz="1600" kern="1200" dirty="0" smtClean="0">
              <a:latin typeface="Calibri" pitchFamily="34" charset="0"/>
              <a:cs typeface="Calibri" pitchFamily="34" charset="0"/>
            </a:rPr>
            <a:t>2011 Ek eğitim faaliyetleri ve 2012 yılı HİE faaliyetlerinin planlanması</a:t>
          </a:r>
          <a:endParaRPr lang="tr-TR" sz="1600" kern="1200" dirty="0">
            <a:latin typeface="Calibri" pitchFamily="34" charset="0"/>
            <a:cs typeface="Calibri" pitchFamily="34" charset="0"/>
          </a:endParaRPr>
        </a:p>
      </dsp:txBody>
      <dsp:txXfrm>
        <a:off x="3847338" y="2019073"/>
        <a:ext cx="1632204" cy="3002089"/>
      </dsp:txXfrm>
    </dsp:sp>
    <dsp:sp modelId="{1DA60DDC-C6D8-42A2-B538-A8283EDFFF3A}">
      <dsp:nvSpPr>
        <dsp:cNvPr id="0" name=""/>
        <dsp:cNvSpPr/>
      </dsp:nvSpPr>
      <dsp:spPr>
        <a:xfrm>
          <a:off x="5397931" y="1262236"/>
          <a:ext cx="551840" cy="551840"/>
        </a:xfrm>
        <a:prstGeom prst="ellipse">
          <a:avLst/>
        </a:prstGeom>
        <a:solidFill>
          <a:schemeClr val="dk2">
            <a:hueOff val="0"/>
            <a:satOff val="0"/>
            <a:lumOff val="0"/>
            <a:alphaOff val="0"/>
          </a:schemeClr>
        </a:solidFill>
        <a:ln>
          <a:noFill/>
        </a:ln>
        <a:effectLst>
          <a:outerShdw blurRad="38100" dist="25400" dir="5400000" algn="t"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6BC94C3B-F83B-4FF5-B4E8-8C09862A3284}">
      <dsp:nvSpPr>
        <dsp:cNvPr id="0" name=""/>
        <dsp:cNvSpPr/>
      </dsp:nvSpPr>
      <dsp:spPr>
        <a:xfrm>
          <a:off x="5673852" y="1538156"/>
          <a:ext cx="1632204" cy="3483006"/>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292409" tIns="0" rIns="0" bIns="0" numCol="1" spcCol="1270" anchor="t" anchorCtr="0">
          <a:noAutofit/>
        </a:bodyPr>
        <a:lstStyle/>
        <a:p>
          <a:pPr lvl="0" algn="l" defTabSz="711200">
            <a:lnSpc>
              <a:spcPct val="90000"/>
            </a:lnSpc>
            <a:spcBef>
              <a:spcPct val="0"/>
            </a:spcBef>
            <a:spcAft>
              <a:spcPct val="35000"/>
            </a:spcAft>
          </a:pPr>
          <a:r>
            <a:rPr lang="tr-TR" sz="1600" kern="1200" dirty="0" smtClean="0">
              <a:latin typeface="Calibri" pitchFamily="34" charset="0"/>
              <a:cs typeface="Calibri" pitchFamily="34" charset="0"/>
            </a:rPr>
            <a:t>Eğitimlerin mahalli HİE kapsamında 2012 yılı planlamaları için resmi işlemler</a:t>
          </a:r>
          <a:endParaRPr lang="tr-TR" sz="1600" kern="1200" dirty="0">
            <a:latin typeface="Calibri" pitchFamily="34" charset="0"/>
            <a:cs typeface="Calibri" pitchFamily="34" charset="0"/>
          </a:endParaRPr>
        </a:p>
      </dsp:txBody>
      <dsp:txXfrm>
        <a:off x="5673852" y="1538156"/>
        <a:ext cx="1632204" cy="3483006"/>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5CCDBA-E2A9-4CAF-8CA8-1FB5B897EF27}">
      <dsp:nvSpPr>
        <dsp:cNvPr id="0" name=""/>
        <dsp:cNvSpPr/>
      </dsp:nvSpPr>
      <dsp:spPr>
        <a:xfrm rot="2043537">
          <a:off x="926293" y="1168815"/>
          <a:ext cx="3453802" cy="1563510"/>
        </a:xfrm>
        <a:prstGeom prst="swooshArrow">
          <a:avLst>
            <a:gd name="adj1" fmla="val 16310"/>
            <a:gd name="adj2" fmla="val 313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896AC2-AAB7-4474-BBF2-B7AAEB607A78}">
      <dsp:nvSpPr>
        <dsp:cNvPr id="0" name=""/>
        <dsp:cNvSpPr/>
      </dsp:nvSpPr>
      <dsp:spPr>
        <a:xfrm>
          <a:off x="-14814" y="-179037"/>
          <a:ext cx="5251498" cy="11054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t" anchorCtr="0">
          <a:noAutofit/>
        </a:bodyPr>
        <a:lstStyle/>
        <a:p>
          <a:pPr lvl="0" algn="l" defTabSz="889000">
            <a:lnSpc>
              <a:spcPct val="90000"/>
            </a:lnSpc>
            <a:spcBef>
              <a:spcPct val="0"/>
            </a:spcBef>
            <a:spcAft>
              <a:spcPct val="35000"/>
            </a:spcAft>
          </a:pPr>
          <a:r>
            <a:rPr lang="tr-TR" sz="2000" b="1" i="1" kern="1200" dirty="0" smtClean="0">
              <a:solidFill>
                <a:srgbClr val="FF0000"/>
              </a:solidFill>
              <a:latin typeface="Calibri" pitchFamily="34" charset="0"/>
              <a:cs typeface="Calibri" pitchFamily="34" charset="0"/>
            </a:rPr>
            <a:t>Ekim-Kasım-Aralık</a:t>
          </a:r>
          <a:endParaRPr lang="tr-TR" sz="2000" b="1" i="1" kern="1200" dirty="0">
            <a:solidFill>
              <a:srgbClr val="FF0000"/>
            </a:solidFill>
            <a:latin typeface="Calibri" pitchFamily="34" charset="0"/>
            <a:cs typeface="Calibri" pitchFamily="34" charset="0"/>
          </a:endParaRPr>
        </a:p>
        <a:p>
          <a:pPr marL="228600" lvl="1" indent="-228600" algn="l" defTabSz="889000">
            <a:lnSpc>
              <a:spcPct val="90000"/>
            </a:lnSpc>
            <a:spcBef>
              <a:spcPct val="0"/>
            </a:spcBef>
            <a:spcAft>
              <a:spcPct val="15000"/>
            </a:spcAft>
            <a:buChar char="••"/>
          </a:pPr>
          <a:r>
            <a:rPr lang="tr-TR" sz="2000" kern="1200" dirty="0" smtClean="0">
              <a:latin typeface="Calibri" pitchFamily="34" charset="0"/>
              <a:cs typeface="Calibri" pitchFamily="34" charset="0"/>
            </a:rPr>
            <a:t>Eğitmen eğitimlerine devam edilmesi</a:t>
          </a:r>
          <a:endParaRPr lang="tr-TR" sz="2000" kern="1200" dirty="0">
            <a:latin typeface="Calibri" pitchFamily="34" charset="0"/>
            <a:cs typeface="Calibri" pitchFamily="34" charset="0"/>
          </a:endParaRPr>
        </a:p>
        <a:p>
          <a:pPr marL="228600" lvl="1" indent="-228600" algn="l" defTabSz="889000">
            <a:lnSpc>
              <a:spcPct val="90000"/>
            </a:lnSpc>
            <a:spcBef>
              <a:spcPct val="0"/>
            </a:spcBef>
            <a:spcAft>
              <a:spcPct val="15000"/>
            </a:spcAft>
            <a:buChar char="••"/>
          </a:pPr>
          <a:r>
            <a:rPr lang="tr-TR" sz="2000" kern="1200" dirty="0" smtClean="0">
              <a:latin typeface="Calibri" pitchFamily="34" charset="0"/>
              <a:cs typeface="Calibri" pitchFamily="34" charset="0"/>
            </a:rPr>
            <a:t>Eğitimlerin uzaktan eğitim yöntemi ile desteklenmesine yönelik çalışmalar</a:t>
          </a:r>
          <a:endParaRPr lang="tr-TR" sz="2000" kern="1200" dirty="0">
            <a:latin typeface="Calibri" pitchFamily="34" charset="0"/>
            <a:cs typeface="Calibri" pitchFamily="34" charset="0"/>
          </a:endParaRPr>
        </a:p>
      </dsp:txBody>
      <dsp:txXfrm>
        <a:off x="-14814" y="-179037"/>
        <a:ext cx="5251498" cy="1105457"/>
      </dsp:txXfrm>
    </dsp:sp>
    <dsp:sp modelId="{CE6F9597-0066-4F9E-916E-1A9C7058FF1A}">
      <dsp:nvSpPr>
        <dsp:cNvPr id="0" name=""/>
        <dsp:cNvSpPr/>
      </dsp:nvSpPr>
      <dsp:spPr>
        <a:xfrm>
          <a:off x="2937507" y="2629275"/>
          <a:ext cx="4806840" cy="21001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t" anchorCtr="0">
          <a:noAutofit/>
        </a:bodyPr>
        <a:lstStyle/>
        <a:p>
          <a:pPr lvl="0" algn="l" defTabSz="889000">
            <a:lnSpc>
              <a:spcPct val="90000"/>
            </a:lnSpc>
            <a:spcBef>
              <a:spcPct val="0"/>
            </a:spcBef>
            <a:spcAft>
              <a:spcPct val="35000"/>
            </a:spcAft>
          </a:pPr>
          <a:r>
            <a:rPr lang="tr-TR" sz="2000" b="1" i="1" kern="1200" dirty="0" smtClean="0">
              <a:solidFill>
                <a:srgbClr val="FF0000"/>
              </a:solidFill>
              <a:latin typeface="Calibri" pitchFamily="34" charset="0"/>
              <a:cs typeface="Calibri" pitchFamily="34" charset="0"/>
            </a:rPr>
            <a:t>2012 Yılı</a:t>
          </a:r>
          <a:endParaRPr lang="tr-TR" sz="2000" b="1" i="1" kern="1200" dirty="0">
            <a:solidFill>
              <a:srgbClr val="FF0000"/>
            </a:solidFill>
            <a:latin typeface="Calibri" pitchFamily="34" charset="0"/>
            <a:cs typeface="Calibri" pitchFamily="34" charset="0"/>
          </a:endParaRPr>
        </a:p>
        <a:p>
          <a:pPr marL="228600" lvl="1" indent="-228600" algn="l" defTabSz="889000">
            <a:lnSpc>
              <a:spcPct val="90000"/>
            </a:lnSpc>
            <a:spcBef>
              <a:spcPct val="0"/>
            </a:spcBef>
            <a:spcAft>
              <a:spcPct val="15000"/>
            </a:spcAft>
            <a:buChar char="••"/>
          </a:pPr>
          <a:r>
            <a:rPr lang="tr-TR" sz="2000" kern="1200" dirty="0" smtClean="0">
              <a:latin typeface="Calibri" pitchFamily="34" charset="0"/>
              <a:cs typeface="Calibri" pitchFamily="34" charset="0"/>
            </a:rPr>
            <a:t>Eğitmen eğitimlerinin tamamlanması</a:t>
          </a:r>
          <a:endParaRPr lang="tr-TR" sz="2000" kern="1200" dirty="0">
            <a:latin typeface="Calibri" pitchFamily="34" charset="0"/>
            <a:cs typeface="Calibri" pitchFamily="34" charset="0"/>
          </a:endParaRPr>
        </a:p>
        <a:p>
          <a:pPr marL="228600" lvl="1" indent="-228600" algn="l" defTabSz="889000">
            <a:lnSpc>
              <a:spcPct val="90000"/>
            </a:lnSpc>
            <a:spcBef>
              <a:spcPct val="0"/>
            </a:spcBef>
            <a:spcAft>
              <a:spcPct val="15000"/>
            </a:spcAft>
            <a:buChar char="••"/>
          </a:pPr>
          <a:r>
            <a:rPr lang="tr-TR" sz="2000" kern="1200" dirty="0" smtClean="0">
              <a:latin typeface="Calibri" pitchFamily="34" charset="0"/>
              <a:cs typeface="Calibri" pitchFamily="34" charset="0"/>
            </a:rPr>
            <a:t>Mahalli HİE Faaliyeti olarak öğretmen eğitimlerine başlanması</a:t>
          </a:r>
          <a:endParaRPr lang="tr-TR" sz="2000" kern="1200" dirty="0">
            <a:latin typeface="Calibri" pitchFamily="34" charset="0"/>
            <a:cs typeface="Calibri" pitchFamily="34" charset="0"/>
          </a:endParaRPr>
        </a:p>
        <a:p>
          <a:pPr marL="228600" lvl="1" indent="-228600" algn="l" defTabSz="889000">
            <a:lnSpc>
              <a:spcPct val="90000"/>
            </a:lnSpc>
            <a:spcBef>
              <a:spcPct val="0"/>
            </a:spcBef>
            <a:spcAft>
              <a:spcPct val="15000"/>
            </a:spcAft>
            <a:buChar char="••"/>
          </a:pPr>
          <a:r>
            <a:rPr lang="tr-TR" sz="2000" kern="1200" dirty="0" smtClean="0">
              <a:latin typeface="Calibri" pitchFamily="34" charset="0"/>
              <a:cs typeface="Calibri" pitchFamily="34" charset="0"/>
            </a:rPr>
            <a:t>Projenin uygulanma sürecine göre 2. aşama eğitim içerikleri ile ilgili hazırlıklar</a:t>
          </a:r>
          <a:endParaRPr lang="tr-TR" sz="2000" kern="1200" dirty="0">
            <a:latin typeface="Calibri" pitchFamily="34" charset="0"/>
            <a:cs typeface="Calibri" pitchFamily="34" charset="0"/>
          </a:endParaRPr>
        </a:p>
        <a:p>
          <a:pPr marL="228600" lvl="1" indent="-228600" algn="l" defTabSz="889000">
            <a:lnSpc>
              <a:spcPct val="90000"/>
            </a:lnSpc>
            <a:spcBef>
              <a:spcPct val="0"/>
            </a:spcBef>
            <a:spcAft>
              <a:spcPct val="15000"/>
            </a:spcAft>
            <a:buChar char="••"/>
          </a:pPr>
          <a:r>
            <a:rPr lang="tr-TR" sz="2000" kern="1200" dirty="0" smtClean="0">
              <a:latin typeface="Calibri" pitchFamily="34" charset="0"/>
              <a:cs typeface="Calibri" pitchFamily="34" charset="0"/>
            </a:rPr>
            <a:t>Mahalli HİE Eğitim faaliyetlerinin takibi ve değerlendirilmesi</a:t>
          </a:r>
          <a:endParaRPr lang="tr-TR" sz="2000" kern="1200" dirty="0">
            <a:latin typeface="Calibri" pitchFamily="34" charset="0"/>
            <a:cs typeface="Calibri" pitchFamily="34" charset="0"/>
          </a:endParaRPr>
        </a:p>
        <a:p>
          <a:pPr marL="228600" lvl="1" indent="-228600" algn="l" defTabSz="889000">
            <a:lnSpc>
              <a:spcPct val="90000"/>
            </a:lnSpc>
            <a:spcBef>
              <a:spcPct val="0"/>
            </a:spcBef>
            <a:spcAft>
              <a:spcPct val="15000"/>
            </a:spcAft>
            <a:buChar char="••"/>
          </a:pPr>
          <a:endParaRPr lang="tr-TR" sz="2000" kern="1200" dirty="0">
            <a:latin typeface="Calibri" pitchFamily="34" charset="0"/>
            <a:cs typeface="Calibri" pitchFamily="34" charset="0"/>
          </a:endParaRPr>
        </a:p>
      </dsp:txBody>
      <dsp:txXfrm>
        <a:off x="2937507" y="2629275"/>
        <a:ext cx="4806840" cy="2100166"/>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1E6B6-DCD4-40D1-8425-A9CEFBBDC63B}">
      <dsp:nvSpPr>
        <dsp:cNvPr id="0" name=""/>
        <dsp:cNvSpPr/>
      </dsp:nvSpPr>
      <dsp:spPr>
        <a:xfrm>
          <a:off x="0" y="1371599"/>
          <a:ext cx="7772400" cy="1828800"/>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0142D86-1B78-4B4E-9C25-EE3433096D9D}">
      <dsp:nvSpPr>
        <dsp:cNvPr id="0" name=""/>
        <dsp:cNvSpPr/>
      </dsp:nvSpPr>
      <dsp:spPr>
        <a:xfrm>
          <a:off x="0" y="0"/>
          <a:ext cx="6995160" cy="1828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912" tIns="184912" rIns="184912" bIns="184912" numCol="1" spcCol="1270" anchor="b" anchorCtr="0">
          <a:noAutofit/>
        </a:bodyPr>
        <a:lstStyle/>
        <a:p>
          <a:pPr lvl="0" algn="ctr" defTabSz="1155700" rtl="0">
            <a:lnSpc>
              <a:spcPct val="90000"/>
            </a:lnSpc>
            <a:spcBef>
              <a:spcPct val="0"/>
            </a:spcBef>
            <a:spcAft>
              <a:spcPct val="35000"/>
            </a:spcAft>
          </a:pPr>
          <a:r>
            <a:rPr lang="tr-TR" sz="2600" kern="1200" dirty="0" smtClean="0">
              <a:latin typeface="Calibri" pitchFamily="34" charset="0"/>
              <a:cs typeface="Calibri" pitchFamily="34" charset="0"/>
            </a:rPr>
            <a:t>Uygulamaya dayalı etkin bir </a:t>
          </a:r>
          <a:r>
            <a:rPr lang="tr-TR" sz="2600" kern="1200" dirty="0" err="1" smtClean="0">
              <a:latin typeface="Calibri" pitchFamily="34" charset="0"/>
              <a:cs typeface="Calibri" pitchFamily="34" charset="0"/>
            </a:rPr>
            <a:t>hizmetiçi</a:t>
          </a:r>
          <a:r>
            <a:rPr lang="tr-TR" sz="2600" kern="1200" dirty="0" smtClean="0">
              <a:latin typeface="Calibri" pitchFamily="34" charset="0"/>
              <a:cs typeface="Calibri" pitchFamily="34" charset="0"/>
            </a:rPr>
            <a:t> eğitim hamlesiyle;  Fatih Projesi sadece teknik bir yatırım değil, </a:t>
          </a:r>
          <a:r>
            <a:rPr lang="tr-TR" sz="2600" kern="1200" dirty="0" err="1" smtClean="0">
              <a:latin typeface="Calibri" pitchFamily="34" charset="0"/>
              <a:cs typeface="Calibri" pitchFamily="34" charset="0"/>
            </a:rPr>
            <a:t>topyekün</a:t>
          </a:r>
          <a:r>
            <a:rPr lang="tr-TR" sz="2600" kern="1200" dirty="0" smtClean="0">
              <a:latin typeface="Calibri" pitchFamily="34" charset="0"/>
              <a:cs typeface="Calibri" pitchFamily="34" charset="0"/>
            </a:rPr>
            <a:t> eğitimde fırsatları artırma ve teknolojiyi iyileştirme hamlesidir</a:t>
          </a:r>
          <a:endParaRPr lang="tr-TR" sz="2600" kern="1200" dirty="0">
            <a:latin typeface="Calibri" pitchFamily="34" charset="0"/>
            <a:cs typeface="Calibri" pitchFamily="34" charset="0"/>
          </a:endParaRPr>
        </a:p>
      </dsp:txBody>
      <dsp:txXfrm>
        <a:off x="0" y="0"/>
        <a:ext cx="6995160" cy="1828800"/>
      </dsp:txXfrm>
    </dsp:sp>
    <dsp:sp modelId="{BFDA0F81-918E-4F97-A06B-9238AF79DE74}">
      <dsp:nvSpPr>
        <dsp:cNvPr id="0" name=""/>
        <dsp:cNvSpPr/>
      </dsp:nvSpPr>
      <dsp:spPr>
        <a:xfrm>
          <a:off x="3268980" y="2057400"/>
          <a:ext cx="457200" cy="45720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774F99-2B0A-4C99-8584-18CB65AAB158}">
      <dsp:nvSpPr>
        <dsp:cNvPr id="0" name=""/>
        <dsp:cNvSpPr/>
      </dsp:nvSpPr>
      <dsp:spPr>
        <a:xfrm>
          <a:off x="582929" y="0"/>
          <a:ext cx="6606540" cy="4572000"/>
        </a:xfrm>
        <a:prstGeom prst="rightArrow">
          <a:avLst/>
        </a:prstGeom>
        <a:solidFill>
          <a:schemeClr val="accent4">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C80D677-9216-4391-ABFF-4BBB2A97BFD0}">
      <dsp:nvSpPr>
        <dsp:cNvPr id="0" name=""/>
        <dsp:cNvSpPr/>
      </dsp:nvSpPr>
      <dsp:spPr>
        <a:xfrm>
          <a:off x="3889" y="1371599"/>
          <a:ext cx="1870992" cy="1828800"/>
        </a:xfrm>
        <a:prstGeom prst="roundRect">
          <a:avLst/>
        </a:prstGeom>
        <a:solidFill>
          <a:srgbClr val="0070C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tr-TR" sz="1700" kern="1200" smtClean="0"/>
            <a:t>İl Millî Eğitim Müdürlükleri ve</a:t>
          </a:r>
          <a:endParaRPr lang="tr-TR" sz="1700" kern="1200"/>
        </a:p>
      </dsp:txBody>
      <dsp:txXfrm>
        <a:off x="93164" y="1460874"/>
        <a:ext cx="1692442" cy="1650250"/>
      </dsp:txXfrm>
    </dsp:sp>
    <dsp:sp modelId="{F2593161-EC6A-42BE-B085-BBBE29DFCE78}">
      <dsp:nvSpPr>
        <dsp:cNvPr id="0" name=""/>
        <dsp:cNvSpPr/>
      </dsp:nvSpPr>
      <dsp:spPr>
        <a:xfrm>
          <a:off x="1968432" y="1371599"/>
          <a:ext cx="1870992" cy="1828800"/>
        </a:xfrm>
        <a:prstGeom prst="roundRect">
          <a:avLst/>
        </a:prstGeom>
        <a:solidFill>
          <a:srgbClr val="0070C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tr-TR" sz="1700" kern="1200" dirty="0" smtClean="0"/>
            <a:t>Tüm yöneticilerimizin desteği ile </a:t>
          </a:r>
          <a:endParaRPr lang="tr-TR" sz="1700" kern="1200" dirty="0"/>
        </a:p>
      </dsp:txBody>
      <dsp:txXfrm>
        <a:off x="2057707" y="1460874"/>
        <a:ext cx="1692442" cy="1650250"/>
      </dsp:txXfrm>
    </dsp:sp>
    <dsp:sp modelId="{AF55D1D0-7AD1-4F52-BE16-0131F2DFDF6F}">
      <dsp:nvSpPr>
        <dsp:cNvPr id="0" name=""/>
        <dsp:cNvSpPr/>
      </dsp:nvSpPr>
      <dsp:spPr>
        <a:xfrm>
          <a:off x="3932974" y="1371599"/>
          <a:ext cx="1870992" cy="1828800"/>
        </a:xfrm>
        <a:prstGeom prst="roundRect">
          <a:avLst/>
        </a:prstGeom>
        <a:solidFill>
          <a:srgbClr val="0070C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tr-TR" sz="1700" kern="1200" dirty="0" smtClean="0"/>
            <a:t>Öğretmenlerimizin etkin kullanımı ile</a:t>
          </a:r>
          <a:endParaRPr lang="tr-TR" sz="1700" kern="1200" dirty="0"/>
        </a:p>
      </dsp:txBody>
      <dsp:txXfrm>
        <a:off x="4022249" y="1460874"/>
        <a:ext cx="1692442" cy="1650250"/>
      </dsp:txXfrm>
    </dsp:sp>
    <dsp:sp modelId="{A0A6CF59-BB44-476B-9E42-3561152FCB20}">
      <dsp:nvSpPr>
        <dsp:cNvPr id="0" name=""/>
        <dsp:cNvSpPr/>
      </dsp:nvSpPr>
      <dsp:spPr>
        <a:xfrm>
          <a:off x="5897517" y="1371599"/>
          <a:ext cx="1870992" cy="1828800"/>
        </a:xfrm>
        <a:prstGeom prst="roundRect">
          <a:avLst/>
        </a:prstGeom>
        <a:solidFill>
          <a:srgbClr val="0070C0"/>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tr-TR" sz="1700" kern="1200" dirty="0" smtClean="0"/>
            <a:t>Öğrencilerimizin fırsatları değerlendirmesi ile</a:t>
          </a:r>
          <a:endParaRPr lang="tr-TR" sz="1700" kern="1200" dirty="0"/>
        </a:p>
      </dsp:txBody>
      <dsp:txXfrm>
        <a:off x="5986792" y="1460874"/>
        <a:ext cx="1692442" cy="1650250"/>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6E7966-4A89-4B3A-9CF2-9F07D4042899}">
      <dsp:nvSpPr>
        <dsp:cNvPr id="0" name=""/>
        <dsp:cNvSpPr/>
      </dsp:nvSpPr>
      <dsp:spPr>
        <a:xfrm>
          <a:off x="0" y="4708131"/>
          <a:ext cx="7920880" cy="617939"/>
        </a:xfrm>
        <a:prstGeom prst="rec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tr-TR" sz="1800" kern="1200" dirty="0" smtClean="0">
              <a:latin typeface="Calibri"/>
              <a:cs typeface="Calibri"/>
            </a:rPr>
            <a:t>Başarılı çalışmaların ödüllendirilmesi</a:t>
          </a:r>
          <a:endParaRPr lang="tr-TR" sz="1800" kern="1200" dirty="0">
            <a:latin typeface="Calibri"/>
            <a:cs typeface="Calibri"/>
          </a:endParaRPr>
        </a:p>
      </dsp:txBody>
      <dsp:txXfrm>
        <a:off x="0" y="4708131"/>
        <a:ext cx="7920880" cy="617939"/>
      </dsp:txXfrm>
    </dsp:sp>
    <dsp:sp modelId="{611826AB-A5B2-4681-9767-851470BA88DA}">
      <dsp:nvSpPr>
        <dsp:cNvPr id="0" name=""/>
        <dsp:cNvSpPr/>
      </dsp:nvSpPr>
      <dsp:spPr>
        <a:xfrm rot="10800000">
          <a:off x="0" y="3767009"/>
          <a:ext cx="7920880" cy="950391"/>
        </a:xfrm>
        <a:prstGeom prst="upArrowCallou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tr-TR" sz="1800" kern="1200" dirty="0" smtClean="0">
              <a:latin typeface="Calibri"/>
              <a:cs typeface="Calibri"/>
            </a:rPr>
            <a:t>Genel Müdürlüğümüzle iller arasında sağlıklı ve sürekli iletişimin sağlanması. Sürece olumlu katkısı olacak bilgi ve görüşlerin iletilmesi</a:t>
          </a:r>
          <a:endParaRPr lang="tr-TR" sz="1800" kern="1200" dirty="0">
            <a:latin typeface="Calibri"/>
            <a:cs typeface="Calibri"/>
          </a:endParaRPr>
        </a:p>
      </dsp:txBody>
      <dsp:txXfrm rot="10800000">
        <a:off x="0" y="3767009"/>
        <a:ext cx="7920880" cy="617536"/>
      </dsp:txXfrm>
    </dsp:sp>
    <dsp:sp modelId="{7E15BBAA-B142-4FE8-97F8-78DAF5FF7F7E}">
      <dsp:nvSpPr>
        <dsp:cNvPr id="0" name=""/>
        <dsp:cNvSpPr/>
      </dsp:nvSpPr>
      <dsp:spPr>
        <a:xfrm rot="10800000">
          <a:off x="0" y="2825887"/>
          <a:ext cx="7920880" cy="950391"/>
        </a:xfrm>
        <a:prstGeom prst="upArrowCallou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tr-TR" sz="1800" kern="1200" dirty="0" smtClean="0">
              <a:latin typeface="Calibri"/>
              <a:cs typeface="Calibri"/>
            </a:rPr>
            <a:t>Eğitimlerin açılış, kapanış ve takibi konusunda yönetici hassasiyetinin gösterilmesi </a:t>
          </a:r>
          <a:endParaRPr lang="tr-TR" sz="1800" kern="1200" dirty="0">
            <a:latin typeface="Calibri"/>
            <a:cs typeface="Calibri"/>
          </a:endParaRPr>
        </a:p>
      </dsp:txBody>
      <dsp:txXfrm rot="10800000">
        <a:off x="0" y="2825887"/>
        <a:ext cx="7920880" cy="617536"/>
      </dsp:txXfrm>
    </dsp:sp>
    <dsp:sp modelId="{E095EDF4-8D25-4976-975C-BE57A2CCBC1C}">
      <dsp:nvSpPr>
        <dsp:cNvPr id="0" name=""/>
        <dsp:cNvSpPr/>
      </dsp:nvSpPr>
      <dsp:spPr>
        <a:xfrm rot="10800000">
          <a:off x="0" y="1884765"/>
          <a:ext cx="7920880" cy="950391"/>
        </a:xfrm>
        <a:prstGeom prst="upArrowCallou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tr-TR" sz="1800" kern="1200" dirty="0" smtClean="0">
              <a:latin typeface="Calibri"/>
              <a:cs typeface="Calibri"/>
            </a:rPr>
            <a:t>Okul </a:t>
          </a:r>
          <a:r>
            <a:rPr lang="tr-TR" sz="1800" kern="1200" dirty="0" err="1" smtClean="0">
              <a:latin typeface="Calibri"/>
              <a:cs typeface="Calibri"/>
            </a:rPr>
            <a:t>Formatörlerinizin</a:t>
          </a:r>
          <a:r>
            <a:rPr lang="tr-TR" sz="1800" kern="1200" dirty="0" smtClean="0">
              <a:latin typeface="Calibri"/>
              <a:cs typeface="Calibri"/>
            </a:rPr>
            <a:t> öğretmenlerinize Bilişim Liderliği yapmasının sağlanması</a:t>
          </a:r>
        </a:p>
      </dsp:txBody>
      <dsp:txXfrm rot="10800000">
        <a:off x="0" y="1884765"/>
        <a:ext cx="7920880" cy="617536"/>
      </dsp:txXfrm>
    </dsp:sp>
    <dsp:sp modelId="{FEC51094-E815-4315-BB37-415573695939}">
      <dsp:nvSpPr>
        <dsp:cNvPr id="0" name=""/>
        <dsp:cNvSpPr/>
      </dsp:nvSpPr>
      <dsp:spPr>
        <a:xfrm rot="10800000">
          <a:off x="0" y="943642"/>
          <a:ext cx="7920880" cy="950391"/>
        </a:xfrm>
        <a:prstGeom prst="upArrowCallou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tr-TR" sz="1800" kern="1200" dirty="0" smtClean="0">
              <a:latin typeface="Calibri"/>
              <a:cs typeface="Calibri"/>
            </a:rPr>
            <a:t>Okulunuzdaki tüm öğretmenlerin Fatih Projesi </a:t>
          </a:r>
          <a:r>
            <a:rPr lang="tr-TR" sz="1800" kern="1200" dirty="0" err="1" smtClean="0">
              <a:latin typeface="Calibri"/>
              <a:cs typeface="Calibri"/>
            </a:rPr>
            <a:t>hizmetiçi</a:t>
          </a:r>
          <a:r>
            <a:rPr lang="tr-TR" sz="1800" kern="1200" dirty="0" smtClean="0">
              <a:latin typeface="Calibri"/>
              <a:cs typeface="Calibri"/>
            </a:rPr>
            <a:t> eğitimlerini almaları ve sonuçlarının bizzat takip edilmesi </a:t>
          </a:r>
        </a:p>
      </dsp:txBody>
      <dsp:txXfrm rot="10800000">
        <a:off x="0" y="943642"/>
        <a:ext cx="7920880" cy="617536"/>
      </dsp:txXfrm>
    </dsp:sp>
    <dsp:sp modelId="{D5F8035D-BB55-4657-95ED-7BBBC260E50E}">
      <dsp:nvSpPr>
        <dsp:cNvPr id="0" name=""/>
        <dsp:cNvSpPr/>
      </dsp:nvSpPr>
      <dsp:spPr>
        <a:xfrm rot="10800000">
          <a:off x="0" y="2520"/>
          <a:ext cx="7920880" cy="950391"/>
        </a:xfrm>
        <a:prstGeom prst="upArrowCallout">
          <a:avLst/>
        </a:prstGeom>
        <a:blipFill rotWithShape="0">
          <a:blip xmlns:r="http://schemas.openxmlformats.org/officeDocument/2006/relationships" r:embed="rId1">
            <a:duotone>
              <a:schemeClr val="accent1">
                <a:hueOff val="0"/>
                <a:satOff val="0"/>
                <a:lumOff val="0"/>
                <a:alphaOff val="0"/>
                <a:tint val="30000"/>
                <a:satMod val="300000"/>
              </a:schemeClr>
              <a:schemeClr val="accent1">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tr-TR" sz="1800" kern="1200" dirty="0" smtClean="0">
              <a:latin typeface="Calibri"/>
              <a:cs typeface="Calibri"/>
            </a:rPr>
            <a:t>	BT kullanımı konusunda eksikliği olan öğretmenlerin Temel BT Kullanımı eksiğinin giderilmesi</a:t>
          </a:r>
        </a:p>
      </dsp:txBody>
      <dsp:txXfrm rot="10800000">
        <a:off x="0" y="2520"/>
        <a:ext cx="7920880" cy="61753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224226-A453-48CF-B30C-4C7EB8C04514}">
      <dsp:nvSpPr>
        <dsp:cNvPr id="0" name=""/>
        <dsp:cNvSpPr/>
      </dsp:nvSpPr>
      <dsp:spPr>
        <a:xfrm>
          <a:off x="0" y="583264"/>
          <a:ext cx="8136582" cy="777686"/>
        </a:xfrm>
        <a:prstGeom prst="notchedRightArrow">
          <a:avLst/>
        </a:prstGeom>
        <a:solidFill>
          <a:schemeClr val="accent4">
            <a:tint val="40000"/>
            <a:hueOff val="0"/>
            <a:satOff val="0"/>
            <a:lumOff val="0"/>
            <a:alphaOff val="0"/>
          </a:schemeClr>
        </a:solidFill>
        <a:ln>
          <a:noFill/>
        </a:ln>
        <a:effectLst>
          <a:outerShdw blurRad="38100" dist="25400" dir="5400000" algn="t" rotWithShape="0">
            <a:srgbClr val="000000">
              <a:alpha val="50000"/>
            </a:srgbClr>
          </a:outerShdw>
        </a:effectLst>
      </dsp:spPr>
      <dsp:style>
        <a:lnRef idx="0">
          <a:scrgbClr r="0" g="0" b="0"/>
        </a:lnRef>
        <a:fillRef idx="1">
          <a:scrgbClr r="0" g="0" b="0"/>
        </a:fillRef>
        <a:effectRef idx="2">
          <a:scrgbClr r="0" g="0" b="0"/>
        </a:effectRef>
        <a:fontRef idx="minor"/>
      </dsp:style>
    </dsp:sp>
    <dsp:sp modelId="{BFD9D926-CA8D-4A10-87C1-0713BEDDFC5A}">
      <dsp:nvSpPr>
        <dsp:cNvPr id="0" name=""/>
        <dsp:cNvSpPr/>
      </dsp:nvSpPr>
      <dsp:spPr>
        <a:xfrm>
          <a:off x="1827" y="0"/>
          <a:ext cx="2027391" cy="7776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b" anchorCtr="0">
          <a:noAutofit/>
        </a:bodyPr>
        <a:lstStyle/>
        <a:p>
          <a:pPr lvl="0" algn="ctr" defTabSz="711200">
            <a:lnSpc>
              <a:spcPct val="90000"/>
            </a:lnSpc>
            <a:spcBef>
              <a:spcPct val="0"/>
            </a:spcBef>
            <a:spcAft>
              <a:spcPct val="35000"/>
            </a:spcAft>
          </a:pPr>
          <a:r>
            <a:rPr lang="tr-TR" sz="1600" kern="1200" dirty="0" smtClean="0">
              <a:latin typeface="Calibri" pitchFamily="34" charset="0"/>
              <a:cs typeface="Calibri" pitchFamily="34" charset="0"/>
            </a:rPr>
            <a:t>Projenin 3 + 2 yılda bitirilmesi öngörülmektedir.</a:t>
          </a:r>
          <a:endParaRPr lang="tr-TR" sz="1600" kern="1200" dirty="0">
            <a:latin typeface="Calibri" pitchFamily="34" charset="0"/>
            <a:cs typeface="Calibri" pitchFamily="34" charset="0"/>
          </a:endParaRPr>
        </a:p>
      </dsp:txBody>
      <dsp:txXfrm>
        <a:off x="1827" y="0"/>
        <a:ext cx="2027391" cy="777686"/>
      </dsp:txXfrm>
    </dsp:sp>
    <dsp:sp modelId="{F5D72EBD-4B02-4484-92CD-252ACC59953C}">
      <dsp:nvSpPr>
        <dsp:cNvPr id="0" name=""/>
        <dsp:cNvSpPr/>
      </dsp:nvSpPr>
      <dsp:spPr>
        <a:xfrm>
          <a:off x="918312" y="874897"/>
          <a:ext cx="194421" cy="194421"/>
        </a:xfrm>
        <a:prstGeom prst="ellipse">
          <a:avLst/>
        </a:prstGeom>
        <a:blipFill rotWithShape="0">
          <a:blip xmlns:r="http://schemas.openxmlformats.org/officeDocument/2006/relationships" r:embed="rId1">
            <a:duotone>
              <a:schemeClr val="accent4">
                <a:hueOff val="0"/>
                <a:satOff val="0"/>
                <a:lumOff val="0"/>
                <a:alphaOff val="0"/>
                <a:shade val="22000"/>
                <a:satMod val="160000"/>
              </a:schemeClr>
              <a:schemeClr val="accent4">
                <a:hueOff val="0"/>
                <a:satOff val="0"/>
                <a:lumOff val="0"/>
                <a:alphaOff val="0"/>
                <a:shade val="45000"/>
                <a:satMod val="100000"/>
              </a:schemeClr>
            </a:duotone>
          </a:blip>
          <a:tile tx="0" ty="0" sx="65000" sy="65000" flip="none" algn="ctr"/>
        </a:blipFill>
        <a:ln>
          <a:noFill/>
        </a:ln>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accent4">
              <a:hueOff val="0"/>
              <a:satOff val="0"/>
              <a:lumOff val="0"/>
              <a:alphaOff val="0"/>
              <a:tint val="10000"/>
              <a:satMod val="130000"/>
            </a:schemeClr>
          </a:contourClr>
        </a:sp3d>
      </dsp:spPr>
      <dsp:style>
        <a:lnRef idx="0">
          <a:scrgbClr r="0" g="0" b="0"/>
        </a:lnRef>
        <a:fillRef idx="3">
          <a:scrgbClr r="0" g="0" b="0"/>
        </a:fillRef>
        <a:effectRef idx="3">
          <a:scrgbClr r="0" g="0" b="0"/>
        </a:effectRef>
        <a:fontRef idx="minor">
          <a:schemeClr val="lt1"/>
        </a:fontRef>
      </dsp:style>
    </dsp:sp>
    <dsp:sp modelId="{382F7127-BA0D-4A25-B2C0-5AAC4E00D04B}">
      <dsp:nvSpPr>
        <dsp:cNvPr id="0" name=""/>
        <dsp:cNvSpPr/>
      </dsp:nvSpPr>
      <dsp:spPr>
        <a:xfrm>
          <a:off x="2130588" y="1166529"/>
          <a:ext cx="2027391" cy="7776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t" anchorCtr="0">
          <a:noAutofit/>
        </a:bodyPr>
        <a:lstStyle/>
        <a:p>
          <a:pPr lvl="0" algn="ctr" defTabSz="711200">
            <a:lnSpc>
              <a:spcPct val="90000"/>
            </a:lnSpc>
            <a:spcBef>
              <a:spcPct val="0"/>
            </a:spcBef>
            <a:spcAft>
              <a:spcPct val="35000"/>
            </a:spcAft>
          </a:pPr>
          <a:r>
            <a:rPr lang="tr-TR" sz="1600" kern="1200" dirty="0" smtClean="0">
              <a:latin typeface="Calibri" pitchFamily="34" charset="0"/>
              <a:cs typeface="Calibri" pitchFamily="34" charset="0"/>
            </a:rPr>
            <a:t>Proje 2011 – 2014 tarihleri arasında gerçekleştirilecektir.</a:t>
          </a:r>
          <a:endParaRPr lang="tr-TR" sz="1600" kern="1200" dirty="0">
            <a:latin typeface="Calibri" pitchFamily="34" charset="0"/>
            <a:cs typeface="Calibri" pitchFamily="34" charset="0"/>
          </a:endParaRPr>
        </a:p>
      </dsp:txBody>
      <dsp:txXfrm>
        <a:off x="2130588" y="1166529"/>
        <a:ext cx="2027391" cy="777686"/>
      </dsp:txXfrm>
    </dsp:sp>
    <dsp:sp modelId="{F9B2EA3F-57B3-4FA7-A253-C1F92ADFFD1D}">
      <dsp:nvSpPr>
        <dsp:cNvPr id="0" name=""/>
        <dsp:cNvSpPr/>
      </dsp:nvSpPr>
      <dsp:spPr>
        <a:xfrm>
          <a:off x="3047073" y="874897"/>
          <a:ext cx="194421" cy="194421"/>
        </a:xfrm>
        <a:prstGeom prst="ellipse">
          <a:avLst/>
        </a:prstGeom>
        <a:blipFill rotWithShape="0">
          <a:blip xmlns:r="http://schemas.openxmlformats.org/officeDocument/2006/relationships" r:embed="rId1">
            <a:duotone>
              <a:schemeClr val="accent4">
                <a:hueOff val="609020"/>
                <a:satOff val="-10536"/>
                <a:lumOff val="-2255"/>
                <a:alphaOff val="0"/>
                <a:shade val="22000"/>
                <a:satMod val="160000"/>
              </a:schemeClr>
              <a:schemeClr val="accent4">
                <a:hueOff val="609020"/>
                <a:satOff val="-10536"/>
                <a:lumOff val="-2255"/>
                <a:alphaOff val="0"/>
                <a:shade val="45000"/>
                <a:satMod val="100000"/>
              </a:schemeClr>
            </a:duotone>
          </a:blip>
          <a:tile tx="0" ty="0" sx="65000" sy="65000" flip="none" algn="ctr"/>
        </a:blipFill>
        <a:ln>
          <a:noFill/>
        </a:ln>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accent4">
              <a:hueOff val="609020"/>
              <a:satOff val="-10536"/>
              <a:lumOff val="-2255"/>
              <a:alphaOff val="0"/>
              <a:tint val="10000"/>
              <a:satMod val="130000"/>
            </a:schemeClr>
          </a:contourClr>
        </a:sp3d>
      </dsp:spPr>
      <dsp:style>
        <a:lnRef idx="0">
          <a:scrgbClr r="0" g="0" b="0"/>
        </a:lnRef>
        <a:fillRef idx="3">
          <a:scrgbClr r="0" g="0" b="0"/>
        </a:fillRef>
        <a:effectRef idx="3">
          <a:scrgbClr r="0" g="0" b="0"/>
        </a:effectRef>
        <a:fontRef idx="minor">
          <a:schemeClr val="lt1"/>
        </a:fontRef>
      </dsp:style>
    </dsp:sp>
    <dsp:sp modelId="{2D01AA9A-8433-48AB-8B92-3A37B9E01CB9}">
      <dsp:nvSpPr>
        <dsp:cNvPr id="0" name=""/>
        <dsp:cNvSpPr/>
      </dsp:nvSpPr>
      <dsp:spPr>
        <a:xfrm>
          <a:off x="4259349" y="0"/>
          <a:ext cx="3061746" cy="7776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b" anchorCtr="0">
          <a:noAutofit/>
        </a:bodyPr>
        <a:lstStyle/>
        <a:p>
          <a:pPr lvl="0" algn="ctr" defTabSz="711200">
            <a:lnSpc>
              <a:spcPct val="90000"/>
            </a:lnSpc>
            <a:spcBef>
              <a:spcPct val="0"/>
            </a:spcBef>
            <a:spcAft>
              <a:spcPct val="35000"/>
            </a:spcAft>
          </a:pPr>
          <a:r>
            <a:rPr lang="tr-TR" sz="1600" kern="1200" dirty="0" smtClean="0">
              <a:latin typeface="Calibri" pitchFamily="34" charset="0"/>
              <a:cs typeface="Calibri" pitchFamily="34" charset="0"/>
            </a:rPr>
            <a:t>Projenin aşamalarının izlenmesi ve değerlendirilmesi yapılacaktır.</a:t>
          </a:r>
          <a:endParaRPr lang="tr-TR" sz="1600" kern="1200" dirty="0">
            <a:latin typeface="Calibri" pitchFamily="34" charset="0"/>
            <a:cs typeface="Calibri" pitchFamily="34" charset="0"/>
          </a:endParaRPr>
        </a:p>
      </dsp:txBody>
      <dsp:txXfrm>
        <a:off x="4259349" y="0"/>
        <a:ext cx="3061746" cy="777686"/>
      </dsp:txXfrm>
    </dsp:sp>
    <dsp:sp modelId="{69D8747D-840D-43FC-BEB9-F99B6866278D}">
      <dsp:nvSpPr>
        <dsp:cNvPr id="0" name=""/>
        <dsp:cNvSpPr/>
      </dsp:nvSpPr>
      <dsp:spPr>
        <a:xfrm>
          <a:off x="5693012" y="874897"/>
          <a:ext cx="194421" cy="194421"/>
        </a:xfrm>
        <a:prstGeom prst="ellipse">
          <a:avLst/>
        </a:prstGeom>
        <a:blipFill rotWithShape="0">
          <a:blip xmlns:r="http://schemas.openxmlformats.org/officeDocument/2006/relationships" r:embed="rId1">
            <a:duotone>
              <a:schemeClr val="accent4">
                <a:hueOff val="1218040"/>
                <a:satOff val="-21072"/>
                <a:lumOff val="-4510"/>
                <a:alphaOff val="0"/>
                <a:shade val="22000"/>
                <a:satMod val="160000"/>
              </a:schemeClr>
              <a:schemeClr val="accent4">
                <a:hueOff val="1218040"/>
                <a:satOff val="-21072"/>
                <a:lumOff val="-4510"/>
                <a:alphaOff val="0"/>
                <a:shade val="45000"/>
                <a:satMod val="100000"/>
              </a:schemeClr>
            </a:duotone>
          </a:blip>
          <a:tile tx="0" ty="0" sx="65000" sy="65000" flip="none" algn="ctr"/>
        </a:blipFill>
        <a:ln>
          <a:noFill/>
        </a:ln>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accent4">
              <a:hueOff val="1218040"/>
              <a:satOff val="-21072"/>
              <a:lumOff val="-4510"/>
              <a:alphaOff val="0"/>
              <a:tint val="10000"/>
              <a:satMod val="130000"/>
            </a:schemeClr>
          </a:contourClr>
        </a:sp3d>
      </dsp:spPr>
      <dsp:style>
        <a:lnRef idx="0">
          <a:scrgbClr r="0" g="0" b="0"/>
        </a:lnRef>
        <a:fillRef idx="3">
          <a:scrgbClr r="0" g="0" b="0"/>
        </a:fillRef>
        <a:effectRef idx="3">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8D4F89-49D0-427E-8236-47BC66565E6B}">
      <dsp:nvSpPr>
        <dsp:cNvPr id="0" name=""/>
        <dsp:cNvSpPr/>
      </dsp:nvSpPr>
      <dsp:spPr>
        <a:xfrm>
          <a:off x="2577834" y="2530"/>
          <a:ext cx="2117138" cy="1045643"/>
        </a:xfrm>
        <a:prstGeom prst="roundRect">
          <a:avLst/>
        </a:prstGeom>
        <a:blipFill rotWithShape="0">
          <a:blip xmlns:r="http://schemas.openxmlformats.org/officeDocument/2006/relationships" r:embed="rId1">
            <a:duotone>
              <a:schemeClr val="accent5">
                <a:hueOff val="0"/>
                <a:satOff val="0"/>
                <a:lumOff val="0"/>
                <a:alphaOff val="0"/>
                <a:tint val="30000"/>
                <a:satMod val="300000"/>
              </a:schemeClr>
              <a:schemeClr val="accent5">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tr-TR" sz="1600" b="1" kern="1200" dirty="0" smtClean="0">
              <a:latin typeface="Calibri" pitchFamily="34" charset="0"/>
              <a:cs typeface="Calibri" pitchFamily="34" charset="0"/>
            </a:rPr>
            <a:t>Donanım ve Yazılım Altyapısı (Yaklaşık 40.000 Okul, 620.000 Sınıf ve Eğitim Ortamı)</a:t>
          </a:r>
          <a:endParaRPr lang="tr-TR" sz="1600" kern="1200" dirty="0"/>
        </a:p>
      </dsp:txBody>
      <dsp:txXfrm>
        <a:off x="2628878" y="53574"/>
        <a:ext cx="2015050" cy="943555"/>
      </dsp:txXfrm>
    </dsp:sp>
    <dsp:sp modelId="{0C83D803-E9F4-464E-80D6-580A09F6A3C5}">
      <dsp:nvSpPr>
        <dsp:cNvPr id="0" name=""/>
        <dsp:cNvSpPr/>
      </dsp:nvSpPr>
      <dsp:spPr>
        <a:xfrm>
          <a:off x="1810817" y="655771"/>
          <a:ext cx="4175618" cy="4175618"/>
        </a:xfrm>
        <a:custGeom>
          <a:avLst/>
          <a:gdLst/>
          <a:ahLst/>
          <a:cxnLst/>
          <a:rect l="0" t="0" r="0" b="0"/>
          <a:pathLst>
            <a:path>
              <a:moveTo>
                <a:pt x="3112623" y="268824"/>
              </a:moveTo>
              <a:arcTo wR="2087809" hR="2087809" stAng="17963812" swAng="1289181"/>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94F8C99-C26E-4644-B4E0-6A0337B71AC0}">
      <dsp:nvSpPr>
        <dsp:cNvPr id="0" name=""/>
        <dsp:cNvSpPr/>
      </dsp:nvSpPr>
      <dsp:spPr>
        <a:xfrm>
          <a:off x="4785274" y="1632825"/>
          <a:ext cx="2117138" cy="1045643"/>
        </a:xfrm>
        <a:prstGeom prst="roundRect">
          <a:avLst/>
        </a:prstGeom>
        <a:blipFill rotWithShape="0">
          <a:blip xmlns:r="http://schemas.openxmlformats.org/officeDocument/2006/relationships" r:embed="rId1">
            <a:duotone>
              <a:schemeClr val="accent5">
                <a:hueOff val="1679638"/>
                <a:satOff val="2370"/>
                <a:lumOff val="-294"/>
                <a:alphaOff val="0"/>
                <a:tint val="30000"/>
                <a:satMod val="300000"/>
              </a:schemeClr>
              <a:schemeClr val="accent5">
                <a:hueOff val="1679638"/>
                <a:satOff val="2370"/>
                <a:lumOff val="-294"/>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tr-TR" sz="1600" b="1" kern="1200" dirty="0" smtClean="0">
              <a:latin typeface="Calibri" pitchFamily="34" charset="0"/>
              <a:cs typeface="Calibri" pitchFamily="34" charset="0"/>
            </a:rPr>
            <a:t>e-İçeriğin Sağlanması ve Yönetilmesi</a:t>
          </a:r>
          <a:endParaRPr lang="tr-TR" sz="1600" kern="1200" dirty="0"/>
        </a:p>
      </dsp:txBody>
      <dsp:txXfrm>
        <a:off x="4836318" y="1683869"/>
        <a:ext cx="2015050" cy="943555"/>
      </dsp:txXfrm>
    </dsp:sp>
    <dsp:sp modelId="{CDCCFB62-578B-4372-B9F8-BD017B1E8C0C}">
      <dsp:nvSpPr>
        <dsp:cNvPr id="0" name=""/>
        <dsp:cNvSpPr/>
      </dsp:nvSpPr>
      <dsp:spPr>
        <a:xfrm>
          <a:off x="1750754" y="979672"/>
          <a:ext cx="4175618" cy="4175618"/>
        </a:xfrm>
        <a:custGeom>
          <a:avLst/>
          <a:gdLst/>
          <a:ahLst/>
          <a:cxnLst/>
          <a:rect l="0" t="0" r="0" b="0"/>
          <a:pathLst>
            <a:path>
              <a:moveTo>
                <a:pt x="4167435" y="1903140"/>
              </a:moveTo>
              <a:arcTo wR="2087809" hR="2087809" stAng="21295529" swAng="1037297"/>
            </a:path>
          </a:pathLst>
        </a:custGeom>
        <a:noFill/>
        <a:ln w="9525" cap="flat" cmpd="sng" algn="ctr">
          <a:solidFill>
            <a:schemeClr val="accent5">
              <a:hueOff val="1679638"/>
              <a:satOff val="2370"/>
              <a:lumOff val="-294"/>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5805E5A-8CF5-4B71-9FE2-588DA3411E0A}">
      <dsp:nvSpPr>
        <dsp:cNvPr id="0" name=""/>
        <dsp:cNvSpPr/>
      </dsp:nvSpPr>
      <dsp:spPr>
        <a:xfrm>
          <a:off x="4414632" y="3708410"/>
          <a:ext cx="2117138" cy="1045643"/>
        </a:xfrm>
        <a:prstGeom prst="roundRect">
          <a:avLst/>
        </a:prstGeom>
        <a:blipFill rotWithShape="0">
          <a:blip xmlns:r="http://schemas.openxmlformats.org/officeDocument/2006/relationships" r:embed="rId1">
            <a:duotone>
              <a:schemeClr val="accent5">
                <a:hueOff val="3359277"/>
                <a:satOff val="4740"/>
                <a:lumOff val="-588"/>
                <a:alphaOff val="0"/>
                <a:tint val="30000"/>
                <a:satMod val="300000"/>
              </a:schemeClr>
              <a:schemeClr val="accent5">
                <a:hueOff val="3359277"/>
                <a:satOff val="4740"/>
                <a:lumOff val="-588"/>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tr-TR" sz="1600" b="1" kern="1200" dirty="0" smtClean="0">
              <a:latin typeface="Calibri" pitchFamily="34" charset="0"/>
              <a:cs typeface="Calibri" pitchFamily="34" charset="0"/>
            </a:rPr>
            <a:t>Öğretim Programlarında Etkin BT Kullanımı </a:t>
          </a:r>
          <a:endParaRPr lang="tr-TR" sz="1600" kern="1200" dirty="0"/>
        </a:p>
      </dsp:txBody>
      <dsp:txXfrm>
        <a:off x="4465676" y="3759454"/>
        <a:ext cx="2015050" cy="943555"/>
      </dsp:txXfrm>
    </dsp:sp>
    <dsp:sp modelId="{9F7F6DBB-BD34-481C-A7FC-887C51E5D18A}">
      <dsp:nvSpPr>
        <dsp:cNvPr id="0" name=""/>
        <dsp:cNvSpPr/>
      </dsp:nvSpPr>
      <dsp:spPr>
        <a:xfrm>
          <a:off x="1502244" y="981542"/>
          <a:ext cx="4175618" cy="4175618"/>
        </a:xfrm>
        <a:custGeom>
          <a:avLst/>
          <a:gdLst/>
          <a:ahLst/>
          <a:cxnLst/>
          <a:rect l="0" t="0" r="0" b="0"/>
          <a:pathLst>
            <a:path>
              <a:moveTo>
                <a:pt x="2874560" y="4021710"/>
              </a:moveTo>
              <a:arcTo wR="2087809" hR="2087809" stAng="4071750" swAng="2855395"/>
            </a:path>
          </a:pathLst>
        </a:custGeom>
        <a:noFill/>
        <a:ln w="9525" cap="flat" cmpd="sng" algn="ctr">
          <a:solidFill>
            <a:schemeClr val="accent5">
              <a:hueOff val="3359277"/>
              <a:satOff val="4740"/>
              <a:lumOff val="-588"/>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9984151-7A85-474F-BD7B-3008F6C41B07}">
      <dsp:nvSpPr>
        <dsp:cNvPr id="0" name=""/>
        <dsp:cNvSpPr/>
      </dsp:nvSpPr>
      <dsp:spPr>
        <a:xfrm>
          <a:off x="634113" y="3634284"/>
          <a:ext cx="2117138" cy="1045643"/>
        </a:xfrm>
        <a:prstGeom prst="roundRect">
          <a:avLst/>
        </a:prstGeom>
        <a:blipFill rotWithShape="0">
          <a:blip xmlns:r="http://schemas.openxmlformats.org/officeDocument/2006/relationships" r:embed="rId1">
            <a:duotone>
              <a:schemeClr val="accent5">
                <a:hueOff val="5038915"/>
                <a:satOff val="7109"/>
                <a:lumOff val="-882"/>
                <a:alphaOff val="0"/>
                <a:tint val="30000"/>
                <a:satMod val="300000"/>
              </a:schemeClr>
              <a:schemeClr val="accent5">
                <a:hueOff val="5038915"/>
                <a:satOff val="7109"/>
                <a:lumOff val="-882"/>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tr-TR" sz="1600" b="1" kern="1200" dirty="0" smtClean="0">
              <a:latin typeface="Calibri" pitchFamily="34" charset="0"/>
              <a:cs typeface="Calibri" pitchFamily="34" charset="0"/>
            </a:rPr>
            <a:t>Bilinçli, Güvenli, Yönetilebilir ve Ölçülebilir BT ve  İnternet Kullanımı</a:t>
          </a:r>
          <a:endParaRPr lang="tr-TR" sz="1600" kern="1200" dirty="0"/>
        </a:p>
      </dsp:txBody>
      <dsp:txXfrm>
        <a:off x="685157" y="3685328"/>
        <a:ext cx="2015050" cy="943555"/>
      </dsp:txXfrm>
    </dsp:sp>
    <dsp:sp modelId="{C0C5A6AD-821C-436A-B83B-62275FCB7B93}">
      <dsp:nvSpPr>
        <dsp:cNvPr id="0" name=""/>
        <dsp:cNvSpPr/>
      </dsp:nvSpPr>
      <dsp:spPr>
        <a:xfrm>
          <a:off x="1201609" y="716075"/>
          <a:ext cx="4175618" cy="4175618"/>
        </a:xfrm>
        <a:custGeom>
          <a:avLst/>
          <a:gdLst/>
          <a:ahLst/>
          <a:cxnLst/>
          <a:rect l="0" t="0" r="0" b="0"/>
          <a:pathLst>
            <a:path>
              <a:moveTo>
                <a:pt x="103425" y="2736783"/>
              </a:moveTo>
              <a:arcTo wR="2087809" hR="2087809" stAng="9713409" swAng="973604"/>
            </a:path>
          </a:pathLst>
        </a:custGeom>
        <a:noFill/>
        <a:ln w="9525" cap="flat" cmpd="sng" algn="ctr">
          <a:solidFill>
            <a:schemeClr val="accent5">
              <a:hueOff val="5038915"/>
              <a:satOff val="7109"/>
              <a:lumOff val="-882"/>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82E9697-B4A2-4291-8310-13227F250CEF}">
      <dsp:nvSpPr>
        <dsp:cNvPr id="0" name=""/>
        <dsp:cNvSpPr/>
      </dsp:nvSpPr>
      <dsp:spPr>
        <a:xfrm>
          <a:off x="189356" y="1632826"/>
          <a:ext cx="2117138" cy="1045643"/>
        </a:xfrm>
        <a:prstGeom prst="roundRect">
          <a:avLst/>
        </a:prstGeom>
        <a:blipFill rotWithShape="0">
          <a:blip xmlns:r="http://schemas.openxmlformats.org/officeDocument/2006/relationships" r:embed="rId1">
            <a:duotone>
              <a:schemeClr val="accent5">
                <a:hueOff val="6718553"/>
                <a:satOff val="9479"/>
                <a:lumOff val="-1176"/>
                <a:alphaOff val="0"/>
                <a:tint val="30000"/>
                <a:satMod val="300000"/>
              </a:schemeClr>
              <a:schemeClr val="accent5">
                <a:hueOff val="6718553"/>
                <a:satOff val="9479"/>
                <a:lumOff val="-1176"/>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tr-TR" sz="1600" b="1" kern="1200" dirty="0" smtClean="0">
              <a:latin typeface="Calibri" pitchFamily="34" charset="0"/>
              <a:cs typeface="Calibri" pitchFamily="34" charset="0"/>
            </a:rPr>
            <a:t>Derslerde BT Kullanımı için Öğretmenlere Hizmetiçi Eğitim</a:t>
          </a:r>
          <a:endParaRPr lang="tr-TR" sz="1600" kern="1200" dirty="0"/>
        </a:p>
      </dsp:txBody>
      <dsp:txXfrm>
        <a:off x="240400" y="1683870"/>
        <a:ext cx="2015050" cy="943555"/>
      </dsp:txXfrm>
    </dsp:sp>
    <dsp:sp modelId="{60A8A7AB-3C92-4CA6-AE26-72642F0F8226}">
      <dsp:nvSpPr>
        <dsp:cNvPr id="0" name=""/>
        <dsp:cNvSpPr/>
      </dsp:nvSpPr>
      <dsp:spPr>
        <a:xfrm>
          <a:off x="1033998" y="741501"/>
          <a:ext cx="4175618" cy="4175618"/>
        </a:xfrm>
        <a:custGeom>
          <a:avLst/>
          <a:gdLst/>
          <a:ahLst/>
          <a:cxnLst/>
          <a:rect l="0" t="0" r="0" b="0"/>
          <a:pathLst>
            <a:path>
              <a:moveTo>
                <a:pt x="555702" y="669502"/>
              </a:moveTo>
              <a:arcTo wR="2087809" hR="2087809" stAng="13367469" swAng="1456834"/>
            </a:path>
          </a:pathLst>
        </a:custGeom>
        <a:noFill/>
        <a:ln w="9525" cap="flat" cmpd="sng" algn="ctr">
          <a:solidFill>
            <a:schemeClr val="accent5">
              <a:hueOff val="6718553"/>
              <a:satOff val="9479"/>
              <a:lumOff val="-1176"/>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5FF206-01D6-4F59-89F6-C6C7684B8366}">
      <dsp:nvSpPr>
        <dsp:cNvPr id="0" name=""/>
        <dsp:cNvSpPr/>
      </dsp:nvSpPr>
      <dsp:spPr>
        <a:xfrm>
          <a:off x="0" y="57876"/>
          <a:ext cx="7416824" cy="1373837"/>
        </a:xfrm>
        <a:prstGeom prst="rect">
          <a:avLst/>
        </a:prstGeom>
        <a:solidFill>
          <a:schemeClr val="bg2">
            <a:alpha val="90000"/>
          </a:schemeClr>
        </a:solidFill>
        <a:ln w="127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5628" tIns="104140" rIns="575628" bIns="113792" numCol="1" spcCol="1270" anchor="t" anchorCtr="0">
          <a:noAutofit/>
        </a:bodyPr>
        <a:lstStyle/>
        <a:p>
          <a:pPr marL="171450" lvl="1" indent="-171450" algn="l" defTabSz="711200">
            <a:lnSpc>
              <a:spcPct val="90000"/>
            </a:lnSpc>
            <a:spcBef>
              <a:spcPct val="0"/>
            </a:spcBef>
            <a:spcAft>
              <a:spcPct val="15000"/>
            </a:spcAft>
            <a:buChar char="••"/>
          </a:pPr>
          <a:endParaRPr lang="tr-TR" sz="1600" b="1" kern="1200" dirty="0">
            <a:latin typeface="Calibri" pitchFamily="34" charset="0"/>
            <a:cs typeface="Calibri" pitchFamily="34" charset="0"/>
          </a:endParaRPr>
        </a:p>
        <a:p>
          <a:pPr marL="171450" lvl="1" indent="-171450" algn="l" defTabSz="711200">
            <a:lnSpc>
              <a:spcPct val="90000"/>
            </a:lnSpc>
            <a:spcBef>
              <a:spcPct val="0"/>
            </a:spcBef>
            <a:spcAft>
              <a:spcPct val="15000"/>
            </a:spcAft>
            <a:buChar char="••"/>
          </a:pPr>
          <a:endParaRPr lang="tr-TR" sz="1600" b="1" kern="1200" dirty="0">
            <a:latin typeface="Calibri" pitchFamily="34" charset="0"/>
            <a:cs typeface="Calibri" pitchFamily="34" charset="0"/>
          </a:endParaRPr>
        </a:p>
        <a:p>
          <a:pPr marL="171450" lvl="1" indent="-171450" algn="l" defTabSz="711200">
            <a:lnSpc>
              <a:spcPct val="90000"/>
            </a:lnSpc>
            <a:spcBef>
              <a:spcPct val="0"/>
            </a:spcBef>
            <a:spcAft>
              <a:spcPct val="15000"/>
            </a:spcAft>
            <a:buChar char="••"/>
          </a:pPr>
          <a:r>
            <a:rPr lang="tr-TR" sz="1600" b="1" kern="1200" dirty="0" smtClean="0">
              <a:latin typeface="Calibri" pitchFamily="34" charset="0"/>
              <a:cs typeface="Calibri" pitchFamily="34" charset="0"/>
            </a:rPr>
            <a:t>1 Adet Çok Fonksiyonlu Yazıcı </a:t>
          </a:r>
          <a:endParaRPr lang="tr-TR" sz="1600" b="1" kern="1200" dirty="0">
            <a:latin typeface="Calibri" pitchFamily="34" charset="0"/>
            <a:cs typeface="Calibri" pitchFamily="34" charset="0"/>
          </a:endParaRPr>
        </a:p>
        <a:p>
          <a:pPr marL="171450" lvl="1" indent="-171450" algn="l" defTabSz="711200">
            <a:lnSpc>
              <a:spcPct val="90000"/>
            </a:lnSpc>
            <a:spcBef>
              <a:spcPct val="0"/>
            </a:spcBef>
            <a:spcAft>
              <a:spcPct val="15000"/>
            </a:spcAft>
            <a:buChar char="••"/>
          </a:pPr>
          <a:r>
            <a:rPr lang="tr-TR" sz="1600" b="1" kern="1200" dirty="0" smtClean="0">
              <a:latin typeface="Calibri" pitchFamily="34" charset="0"/>
              <a:cs typeface="Calibri" pitchFamily="34" charset="0"/>
            </a:rPr>
            <a:t>1 Adet Doküman Kamera </a:t>
          </a:r>
        </a:p>
      </dsp:txBody>
      <dsp:txXfrm>
        <a:off x="0" y="57876"/>
        <a:ext cx="7416824" cy="1373837"/>
      </dsp:txXfrm>
    </dsp:sp>
    <dsp:sp modelId="{8A932199-AE6B-41A7-9E41-6A483F9A5838}">
      <dsp:nvSpPr>
        <dsp:cNvPr id="0" name=""/>
        <dsp:cNvSpPr/>
      </dsp:nvSpPr>
      <dsp:spPr>
        <a:xfrm>
          <a:off x="363569" y="0"/>
          <a:ext cx="5191776" cy="496065"/>
        </a:xfrm>
        <a:prstGeom prst="roundRect">
          <a:avLst/>
        </a:prstGeom>
        <a:solidFill>
          <a:schemeClr val="bg2">
            <a:lumMod val="75000"/>
          </a:schemeClr>
        </a:solidFill>
        <a:ln w="38100" cap="flat" cmpd="sng" algn="ctr">
          <a:solidFill>
            <a:schemeClr val="bg2"/>
          </a:solidFill>
          <a:prstDash val="solid"/>
        </a:ln>
        <a:effectLst>
          <a:outerShdw blurRad="38100" dist="25400" dir="5400000" algn="t" rotWithShape="0">
            <a:srgbClr val="000000">
              <a:alpha val="5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96237" tIns="0" rIns="196237" bIns="0" numCol="1" spcCol="1270" anchor="ctr" anchorCtr="0">
          <a:noAutofit/>
        </a:bodyPr>
        <a:lstStyle/>
        <a:p>
          <a:pPr lvl="0" algn="l" defTabSz="711200">
            <a:lnSpc>
              <a:spcPct val="90000"/>
            </a:lnSpc>
            <a:spcBef>
              <a:spcPct val="0"/>
            </a:spcBef>
            <a:spcAft>
              <a:spcPct val="35000"/>
            </a:spcAft>
          </a:pPr>
          <a:r>
            <a:rPr lang="tr-TR" sz="1600" b="1" i="0" kern="1200" dirty="0" smtClean="0">
              <a:solidFill>
                <a:schemeClr val="tx1"/>
              </a:solidFill>
              <a:latin typeface="Calibri" pitchFamily="34" charset="0"/>
              <a:cs typeface="Calibri" pitchFamily="34" charset="0"/>
            </a:rPr>
            <a:t>Her Okula </a:t>
          </a:r>
        </a:p>
      </dsp:txBody>
      <dsp:txXfrm>
        <a:off x="387785" y="24216"/>
        <a:ext cx="5143344" cy="447633"/>
      </dsp:txXfrm>
    </dsp:sp>
    <dsp:sp modelId="{0045E587-2160-423B-A7D1-C31DC4ECD1C1}">
      <dsp:nvSpPr>
        <dsp:cNvPr id="0" name=""/>
        <dsp:cNvSpPr/>
      </dsp:nvSpPr>
      <dsp:spPr>
        <a:xfrm>
          <a:off x="0" y="1528690"/>
          <a:ext cx="7416824" cy="1231425"/>
        </a:xfrm>
        <a:prstGeom prst="rect">
          <a:avLst/>
        </a:prstGeom>
        <a:solidFill>
          <a:schemeClr val="bg2">
            <a:alpha val="90000"/>
          </a:schemeClr>
        </a:solidFill>
        <a:ln w="12700" cap="flat" cmpd="sng" algn="ctr">
          <a:solidFill>
            <a:schemeClr val="accent6">
              <a:shade val="80000"/>
              <a:hueOff val="70199"/>
              <a:satOff val="-7754"/>
              <a:lumOff val="1094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5628" tIns="104140" rIns="575628" bIns="113792" numCol="1" spcCol="1270" anchor="t" anchorCtr="0">
          <a:noAutofit/>
        </a:bodyPr>
        <a:lstStyle/>
        <a:p>
          <a:pPr marL="171450" lvl="1" indent="-171450" algn="l" defTabSz="711200">
            <a:lnSpc>
              <a:spcPct val="90000"/>
            </a:lnSpc>
            <a:spcBef>
              <a:spcPct val="0"/>
            </a:spcBef>
            <a:spcAft>
              <a:spcPct val="15000"/>
            </a:spcAft>
            <a:buChar char="••"/>
          </a:pPr>
          <a:endParaRPr lang="tr-TR" sz="1600" b="1" kern="1200" dirty="0">
            <a:latin typeface="Calibri" pitchFamily="34" charset="0"/>
            <a:cs typeface="Calibri" pitchFamily="34" charset="0"/>
          </a:endParaRPr>
        </a:p>
        <a:p>
          <a:pPr marL="171450" lvl="1" indent="-171450" algn="l" defTabSz="711200">
            <a:lnSpc>
              <a:spcPct val="90000"/>
            </a:lnSpc>
            <a:spcBef>
              <a:spcPct val="0"/>
            </a:spcBef>
            <a:spcAft>
              <a:spcPct val="15000"/>
            </a:spcAft>
            <a:buChar char="••"/>
          </a:pPr>
          <a:endParaRPr lang="tr-TR" sz="1600" b="1" kern="1200" dirty="0">
            <a:latin typeface="Calibri" pitchFamily="34" charset="0"/>
            <a:cs typeface="Calibri" pitchFamily="34" charset="0"/>
          </a:endParaRPr>
        </a:p>
        <a:p>
          <a:pPr marL="171450" lvl="1" indent="-171450" algn="l" defTabSz="711200">
            <a:lnSpc>
              <a:spcPct val="90000"/>
            </a:lnSpc>
            <a:spcBef>
              <a:spcPct val="0"/>
            </a:spcBef>
            <a:spcAft>
              <a:spcPct val="15000"/>
            </a:spcAft>
            <a:buChar char="••"/>
          </a:pPr>
          <a:r>
            <a:rPr lang="tr-TR" sz="1600" b="1" kern="1200" dirty="0" smtClean="0">
              <a:latin typeface="Calibri" pitchFamily="34" charset="0"/>
              <a:cs typeface="Calibri" pitchFamily="34" charset="0"/>
            </a:rPr>
            <a:t>Panel Tip Etkileşimli Akıllı Tahta</a:t>
          </a:r>
          <a:endParaRPr lang="tr-TR" sz="1600" b="1" kern="1200" dirty="0">
            <a:latin typeface="Calibri" pitchFamily="34" charset="0"/>
            <a:cs typeface="Calibri" pitchFamily="34" charset="0"/>
          </a:endParaRPr>
        </a:p>
        <a:p>
          <a:pPr marL="171450" lvl="1" indent="-171450" algn="l" defTabSz="711200">
            <a:lnSpc>
              <a:spcPct val="90000"/>
            </a:lnSpc>
            <a:spcBef>
              <a:spcPct val="0"/>
            </a:spcBef>
            <a:spcAft>
              <a:spcPct val="15000"/>
            </a:spcAft>
            <a:buChar char="••"/>
          </a:pPr>
          <a:r>
            <a:rPr lang="tr-TR" sz="1600" b="1" kern="1200" dirty="0" smtClean="0">
              <a:latin typeface="Calibri" pitchFamily="34" charset="0"/>
              <a:cs typeface="Calibri" pitchFamily="34" charset="0"/>
            </a:rPr>
            <a:t>Kablolu İnternet Bağlantısı</a:t>
          </a:r>
          <a:endParaRPr lang="tr-TR" sz="1600" b="1" kern="1200" dirty="0">
            <a:latin typeface="Calibri" pitchFamily="34" charset="0"/>
            <a:cs typeface="Calibri" pitchFamily="34" charset="0"/>
          </a:endParaRPr>
        </a:p>
      </dsp:txBody>
      <dsp:txXfrm>
        <a:off x="0" y="1528690"/>
        <a:ext cx="7416824" cy="1231425"/>
      </dsp:txXfrm>
    </dsp:sp>
    <dsp:sp modelId="{F4CFF602-CE62-44B2-988E-26E96A242044}">
      <dsp:nvSpPr>
        <dsp:cNvPr id="0" name=""/>
        <dsp:cNvSpPr/>
      </dsp:nvSpPr>
      <dsp:spPr>
        <a:xfrm>
          <a:off x="363569" y="1506975"/>
          <a:ext cx="5191776" cy="471375"/>
        </a:xfrm>
        <a:prstGeom prst="roundRect">
          <a:avLst/>
        </a:prstGeom>
        <a:solidFill>
          <a:schemeClr val="bg2">
            <a:lumMod val="75000"/>
            <a:alpha val="90000"/>
          </a:schemeClr>
        </a:solidFill>
        <a:ln w="38100" cap="flat" cmpd="sng" algn="ctr">
          <a:solidFill>
            <a:schemeClr val="lt1">
              <a:hueOff val="0"/>
              <a:satOff val="0"/>
              <a:lumOff val="0"/>
              <a:alphaOff val="0"/>
            </a:schemeClr>
          </a:solidFill>
          <a:prstDash val="solid"/>
        </a:ln>
        <a:effectLst>
          <a:outerShdw blurRad="38100" dist="25400" dir="5400000" algn="t" rotWithShape="0">
            <a:srgbClr val="000000">
              <a:alpha val="5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96237" tIns="0" rIns="196237" bIns="0" numCol="1" spcCol="1270" anchor="t"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tr-TR" sz="1600" b="1" kern="1200" dirty="0" smtClean="0">
              <a:solidFill>
                <a:schemeClr val="tx1"/>
              </a:solidFill>
              <a:latin typeface="Calibri" pitchFamily="34" charset="0"/>
              <a:cs typeface="Calibri" pitchFamily="34" charset="0"/>
            </a:rPr>
            <a:t>Her Dersliğe BT</a:t>
          </a:r>
          <a:endParaRPr lang="tr-TR" sz="1600" b="1" kern="1200" dirty="0" smtClean="0">
            <a:latin typeface="Calibri" pitchFamily="34" charset="0"/>
            <a:cs typeface="Calibri" pitchFamily="34" charset="0"/>
          </a:endParaRPr>
        </a:p>
        <a:p>
          <a:pPr lvl="0" algn="l" defTabSz="800100">
            <a:lnSpc>
              <a:spcPct val="90000"/>
            </a:lnSpc>
            <a:spcBef>
              <a:spcPct val="0"/>
            </a:spcBef>
            <a:spcAft>
              <a:spcPct val="35000"/>
            </a:spcAft>
          </a:pPr>
          <a:endParaRPr lang="tr-TR" sz="1600" b="1" kern="1200" dirty="0" smtClean="0">
            <a:latin typeface="Calibri" pitchFamily="34" charset="0"/>
            <a:cs typeface="Calibri" pitchFamily="34" charset="0"/>
          </a:endParaRPr>
        </a:p>
      </dsp:txBody>
      <dsp:txXfrm>
        <a:off x="386580" y="1529986"/>
        <a:ext cx="5145754" cy="425353"/>
      </dsp:txXfrm>
    </dsp:sp>
    <dsp:sp modelId="{700C3EE6-0339-4B8C-8C01-B8D8ED45E9B4}">
      <dsp:nvSpPr>
        <dsp:cNvPr id="0" name=""/>
        <dsp:cNvSpPr/>
      </dsp:nvSpPr>
      <dsp:spPr>
        <a:xfrm>
          <a:off x="0" y="2993031"/>
          <a:ext cx="7416824" cy="966763"/>
        </a:xfrm>
        <a:prstGeom prst="rect">
          <a:avLst/>
        </a:prstGeom>
        <a:solidFill>
          <a:schemeClr val="bg2">
            <a:alpha val="90000"/>
          </a:schemeClr>
        </a:solidFill>
        <a:ln w="12700" cap="flat" cmpd="sng" algn="ctr">
          <a:solidFill>
            <a:schemeClr val="accent6">
              <a:shade val="80000"/>
              <a:hueOff val="140398"/>
              <a:satOff val="-15508"/>
              <a:lumOff val="2188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5628" tIns="104140" rIns="575628" bIns="113792" numCol="1" spcCol="1270" anchor="t" anchorCtr="0">
          <a:noAutofit/>
        </a:bodyPr>
        <a:lstStyle/>
        <a:p>
          <a:pPr marL="171450" lvl="1" indent="-171450" algn="l" defTabSz="711200">
            <a:lnSpc>
              <a:spcPct val="90000"/>
            </a:lnSpc>
            <a:spcBef>
              <a:spcPct val="0"/>
            </a:spcBef>
            <a:spcAft>
              <a:spcPct val="15000"/>
            </a:spcAft>
            <a:buChar char="••"/>
          </a:pPr>
          <a:endParaRPr lang="tr-TR" sz="1600" b="1" kern="1200" dirty="0">
            <a:latin typeface="Calibri" pitchFamily="34" charset="0"/>
            <a:cs typeface="Calibri" pitchFamily="34" charset="0"/>
          </a:endParaRPr>
        </a:p>
        <a:p>
          <a:pPr marL="171450" lvl="1" indent="-171450" algn="l" defTabSz="711200">
            <a:lnSpc>
              <a:spcPct val="90000"/>
            </a:lnSpc>
            <a:spcBef>
              <a:spcPct val="0"/>
            </a:spcBef>
            <a:spcAft>
              <a:spcPct val="15000"/>
            </a:spcAft>
            <a:buChar char="••"/>
          </a:pPr>
          <a:endParaRPr lang="tr-TR" sz="1600" b="1" kern="1200" dirty="0">
            <a:latin typeface="Calibri" pitchFamily="34" charset="0"/>
            <a:cs typeface="Calibri" pitchFamily="34" charset="0"/>
          </a:endParaRPr>
        </a:p>
        <a:p>
          <a:pPr marL="171450" lvl="1" indent="-171450" algn="l" defTabSz="711200">
            <a:lnSpc>
              <a:spcPct val="90000"/>
            </a:lnSpc>
            <a:spcBef>
              <a:spcPct val="0"/>
            </a:spcBef>
            <a:spcAft>
              <a:spcPct val="15000"/>
            </a:spcAft>
            <a:buChar char="••"/>
          </a:pPr>
          <a:r>
            <a:rPr lang="tr-TR" sz="1600" b="1" kern="1200" dirty="0" smtClean="0">
              <a:latin typeface="Calibri" pitchFamily="34" charset="0"/>
              <a:cs typeface="Calibri" pitchFamily="34" charset="0"/>
            </a:rPr>
            <a:t>Tablet Bilgisayar</a:t>
          </a:r>
          <a:endParaRPr lang="tr-TR" sz="1600" b="1" kern="1200" dirty="0">
            <a:latin typeface="Calibri" pitchFamily="34" charset="0"/>
            <a:cs typeface="Calibri" pitchFamily="34" charset="0"/>
          </a:endParaRPr>
        </a:p>
      </dsp:txBody>
      <dsp:txXfrm>
        <a:off x="0" y="2993031"/>
        <a:ext cx="7416824" cy="966763"/>
      </dsp:txXfrm>
    </dsp:sp>
    <dsp:sp modelId="{9BB22FC1-0342-49FB-9BAD-FF2EA0A22DFC}">
      <dsp:nvSpPr>
        <dsp:cNvPr id="0" name=""/>
        <dsp:cNvSpPr/>
      </dsp:nvSpPr>
      <dsp:spPr>
        <a:xfrm>
          <a:off x="370841" y="2873916"/>
          <a:ext cx="5191776" cy="486347"/>
        </a:xfrm>
        <a:prstGeom prst="roundRect">
          <a:avLst/>
        </a:prstGeom>
        <a:solidFill>
          <a:schemeClr val="bg2">
            <a:lumMod val="75000"/>
          </a:schemeClr>
        </a:solidFill>
        <a:ln w="38100" cap="flat" cmpd="sng" algn="ctr">
          <a:solidFill>
            <a:schemeClr val="lt1">
              <a:hueOff val="0"/>
              <a:satOff val="0"/>
              <a:lumOff val="0"/>
              <a:alphaOff val="0"/>
            </a:schemeClr>
          </a:solidFill>
          <a:prstDash val="solid"/>
        </a:ln>
        <a:effectLst>
          <a:outerShdw blurRad="38100" dist="25400" dir="5400000" algn="t" rotWithShape="0">
            <a:srgbClr val="000000">
              <a:alpha val="5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96237" tIns="0" rIns="196237" bIns="0" numCol="1" spcCol="1270" anchor="b"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tr-TR" sz="1600" b="1" kern="1200" dirty="0" smtClean="0">
              <a:solidFill>
                <a:schemeClr val="tx1"/>
              </a:solidFill>
              <a:latin typeface="Calibri" pitchFamily="34" charset="0"/>
              <a:cs typeface="Calibri" pitchFamily="34" charset="0"/>
            </a:rPr>
            <a:t>  </a:t>
          </a:r>
        </a:p>
        <a:p>
          <a:pPr lvl="0" algn="l" defTabSz="711200">
            <a:lnSpc>
              <a:spcPct val="100000"/>
            </a:lnSpc>
            <a:spcBef>
              <a:spcPct val="0"/>
            </a:spcBef>
            <a:spcAft>
              <a:spcPts val="0"/>
            </a:spcAft>
          </a:pPr>
          <a:r>
            <a:rPr lang="tr-TR" sz="1600" b="1" kern="1200" dirty="0" smtClean="0">
              <a:solidFill>
                <a:schemeClr val="tx1"/>
              </a:solidFill>
              <a:latin typeface="Calibri" pitchFamily="34" charset="0"/>
              <a:cs typeface="Calibri" pitchFamily="34" charset="0"/>
            </a:rPr>
            <a:t>Her Öğretmene</a:t>
          </a:r>
          <a:endParaRPr lang="tr-TR" sz="1600" b="1" kern="1200" dirty="0">
            <a:solidFill>
              <a:schemeClr val="tx1"/>
            </a:solidFill>
            <a:latin typeface="Calibri" pitchFamily="34" charset="0"/>
            <a:cs typeface="Calibri" pitchFamily="34" charset="0"/>
          </a:endParaRPr>
        </a:p>
      </dsp:txBody>
      <dsp:txXfrm>
        <a:off x="394583" y="2897658"/>
        <a:ext cx="5144292" cy="438863"/>
      </dsp:txXfrm>
    </dsp:sp>
    <dsp:sp modelId="{7B89F22F-8ED3-4D43-8094-1F7B8FB3CF48}">
      <dsp:nvSpPr>
        <dsp:cNvPr id="0" name=""/>
        <dsp:cNvSpPr/>
      </dsp:nvSpPr>
      <dsp:spPr>
        <a:xfrm>
          <a:off x="0" y="4084777"/>
          <a:ext cx="7416824" cy="1099798"/>
        </a:xfrm>
        <a:prstGeom prst="rect">
          <a:avLst/>
        </a:prstGeom>
        <a:solidFill>
          <a:schemeClr val="bg2">
            <a:alpha val="90000"/>
          </a:schemeClr>
        </a:solidFill>
        <a:ln w="12700" cap="flat" cmpd="sng" algn="ctr">
          <a:solidFill>
            <a:schemeClr val="accent6">
              <a:shade val="80000"/>
              <a:hueOff val="210597"/>
              <a:satOff val="-23262"/>
              <a:lumOff val="3283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5628" tIns="104140" rIns="575628" bIns="113792" numCol="1" spcCol="1270" anchor="t" anchorCtr="0">
          <a:noAutofit/>
        </a:bodyPr>
        <a:lstStyle/>
        <a:p>
          <a:pPr marL="171450" lvl="1" indent="-171450" algn="l" defTabSz="711200">
            <a:lnSpc>
              <a:spcPct val="90000"/>
            </a:lnSpc>
            <a:spcBef>
              <a:spcPct val="0"/>
            </a:spcBef>
            <a:spcAft>
              <a:spcPct val="15000"/>
            </a:spcAft>
            <a:buChar char="••"/>
          </a:pPr>
          <a:endParaRPr lang="tr-TR" sz="1600" b="1" kern="1200" dirty="0">
            <a:latin typeface="Calibri" pitchFamily="34" charset="0"/>
            <a:cs typeface="Calibri" pitchFamily="34" charset="0"/>
          </a:endParaRPr>
        </a:p>
        <a:p>
          <a:pPr marL="171450" lvl="1" indent="-171450" algn="l" defTabSz="711200">
            <a:lnSpc>
              <a:spcPct val="90000"/>
            </a:lnSpc>
            <a:spcBef>
              <a:spcPct val="0"/>
            </a:spcBef>
            <a:spcAft>
              <a:spcPct val="15000"/>
            </a:spcAft>
            <a:buChar char="••"/>
          </a:pPr>
          <a:endParaRPr lang="tr-TR" sz="1600" b="1" kern="1200" dirty="0">
            <a:latin typeface="Calibri" pitchFamily="34" charset="0"/>
            <a:cs typeface="Calibri" pitchFamily="34" charset="0"/>
          </a:endParaRPr>
        </a:p>
        <a:p>
          <a:pPr marL="171450" lvl="1" indent="-171450" algn="l" defTabSz="711200">
            <a:lnSpc>
              <a:spcPct val="90000"/>
            </a:lnSpc>
            <a:spcBef>
              <a:spcPct val="0"/>
            </a:spcBef>
            <a:spcAft>
              <a:spcPct val="15000"/>
            </a:spcAft>
            <a:buChar char="••"/>
          </a:pPr>
          <a:r>
            <a:rPr lang="tr-TR" sz="1600" b="1" kern="1200" dirty="0" smtClean="0">
              <a:latin typeface="Calibri" pitchFamily="34" charset="0"/>
              <a:cs typeface="Calibri" pitchFamily="34" charset="0"/>
            </a:rPr>
            <a:t>E-Kitap(Tablet Bilgisayar) </a:t>
          </a:r>
          <a:endParaRPr lang="tr-TR" sz="1600" b="1" kern="1200" dirty="0">
            <a:latin typeface="Calibri" pitchFamily="34" charset="0"/>
            <a:cs typeface="Calibri" pitchFamily="34" charset="0"/>
          </a:endParaRPr>
        </a:p>
      </dsp:txBody>
      <dsp:txXfrm>
        <a:off x="0" y="4084777"/>
        <a:ext cx="7416824" cy="1099798"/>
      </dsp:txXfrm>
    </dsp:sp>
    <dsp:sp modelId="{3C7245E7-FCBE-455E-B6F2-9EE83704EC83}">
      <dsp:nvSpPr>
        <dsp:cNvPr id="0" name=""/>
        <dsp:cNvSpPr/>
      </dsp:nvSpPr>
      <dsp:spPr>
        <a:xfrm>
          <a:off x="370841" y="3999139"/>
          <a:ext cx="5191776" cy="562474"/>
        </a:xfrm>
        <a:prstGeom prst="roundRect">
          <a:avLst/>
        </a:prstGeom>
        <a:solidFill>
          <a:schemeClr val="bg2">
            <a:lumMod val="75000"/>
            <a:alpha val="90000"/>
          </a:schemeClr>
        </a:solidFill>
        <a:ln w="38100" cap="flat" cmpd="sng" algn="ctr">
          <a:solidFill>
            <a:schemeClr val="lt1">
              <a:hueOff val="0"/>
              <a:satOff val="0"/>
              <a:lumOff val="0"/>
              <a:alphaOff val="0"/>
            </a:schemeClr>
          </a:solidFill>
          <a:prstDash val="solid"/>
        </a:ln>
        <a:effectLst>
          <a:outerShdw blurRad="38100" dist="25400" dir="5400000" algn="t" rotWithShape="0">
            <a:srgbClr val="000000">
              <a:alpha val="5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96237" tIns="0" rIns="196237" bIns="0" numCol="1" spcCol="1270" anchor="ctr" anchorCtr="0">
          <a:noAutofit/>
        </a:bodyPr>
        <a:lstStyle/>
        <a:p>
          <a:pPr lvl="0" algn="l" defTabSz="711200">
            <a:lnSpc>
              <a:spcPct val="90000"/>
            </a:lnSpc>
            <a:spcBef>
              <a:spcPct val="0"/>
            </a:spcBef>
            <a:spcAft>
              <a:spcPct val="35000"/>
            </a:spcAft>
          </a:pPr>
          <a:r>
            <a:rPr lang="tr-TR" sz="1600" b="1" kern="1200" dirty="0" smtClean="0">
              <a:solidFill>
                <a:schemeClr val="tx1"/>
              </a:solidFill>
              <a:latin typeface="Calibri" pitchFamily="34" charset="0"/>
              <a:cs typeface="Calibri" pitchFamily="34" charset="0"/>
            </a:rPr>
            <a:t>Her Öğrenciye</a:t>
          </a:r>
          <a:endParaRPr lang="tr-TR" sz="1600" b="1" kern="1200" dirty="0">
            <a:solidFill>
              <a:schemeClr val="tx1"/>
            </a:solidFill>
            <a:latin typeface="Calibri" pitchFamily="34" charset="0"/>
            <a:cs typeface="Calibri" pitchFamily="34" charset="0"/>
          </a:endParaRPr>
        </a:p>
      </dsp:txBody>
      <dsp:txXfrm>
        <a:off x="398299" y="4026597"/>
        <a:ext cx="5136860" cy="50755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679110-07FC-9749-BD98-F1DF5C6DE5BE}">
      <dsp:nvSpPr>
        <dsp:cNvPr id="0" name=""/>
        <dsp:cNvSpPr/>
      </dsp:nvSpPr>
      <dsp:spPr>
        <a:xfrm>
          <a:off x="0" y="702335"/>
          <a:ext cx="7704856" cy="2394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dsp:spPr>
      <dsp:style>
        <a:lnRef idx="1">
          <a:scrgbClr r="0" g="0" b="0"/>
        </a:lnRef>
        <a:fillRef idx="1">
          <a:scrgbClr r="0" g="0" b="0"/>
        </a:fillRef>
        <a:effectRef idx="2">
          <a:scrgbClr r="0" g="0" b="0"/>
        </a:effectRef>
        <a:fontRef idx="minor"/>
      </dsp:style>
      <dsp:txBody>
        <a:bodyPr spcFirstLastPara="0" vert="horz" wrap="square" lIns="597982" tIns="416560" rIns="597982" bIns="142240" numCol="1" spcCol="1270" anchor="t" anchorCtr="0">
          <a:noAutofit/>
        </a:bodyPr>
        <a:lstStyle/>
        <a:p>
          <a:pPr marL="228600" lvl="1" indent="-228600" algn="l" defTabSz="889000" rtl="0">
            <a:lnSpc>
              <a:spcPct val="90000"/>
            </a:lnSpc>
            <a:spcBef>
              <a:spcPct val="0"/>
            </a:spcBef>
            <a:spcAft>
              <a:spcPct val="15000"/>
            </a:spcAft>
            <a:buChar char="••"/>
          </a:pPr>
          <a:r>
            <a:rPr lang="tr-TR" sz="2000" kern="1200" dirty="0" smtClean="0">
              <a:latin typeface="Calibri"/>
              <a:cs typeface="Calibri"/>
            </a:rPr>
            <a:t>Öğretim programına uygun,</a:t>
          </a:r>
          <a:endParaRPr lang="tr-TR" sz="2000" kern="1200" dirty="0">
            <a:latin typeface="Calibri"/>
            <a:cs typeface="Calibri"/>
          </a:endParaRPr>
        </a:p>
        <a:p>
          <a:pPr marL="228600" lvl="1" indent="-228600" algn="l" defTabSz="889000" rtl="0">
            <a:lnSpc>
              <a:spcPct val="90000"/>
            </a:lnSpc>
            <a:spcBef>
              <a:spcPct val="0"/>
            </a:spcBef>
            <a:spcAft>
              <a:spcPct val="15000"/>
            </a:spcAft>
            <a:buChar char="••"/>
          </a:pPr>
          <a:r>
            <a:rPr lang="tr-TR" sz="2000" kern="1200" dirty="0" smtClean="0">
              <a:latin typeface="Calibri"/>
              <a:cs typeface="Calibri"/>
            </a:rPr>
            <a:t>Ses, video, animasyon gibi çoklu ortam bileşenleri ile zenginleştirilmiş,</a:t>
          </a:r>
          <a:endParaRPr lang="tr-TR" sz="2000" kern="1200" dirty="0">
            <a:latin typeface="Calibri"/>
            <a:cs typeface="Calibri"/>
          </a:endParaRPr>
        </a:p>
        <a:p>
          <a:pPr marL="228600" lvl="1" indent="-228600" algn="l" defTabSz="889000" rtl="0">
            <a:lnSpc>
              <a:spcPct val="90000"/>
            </a:lnSpc>
            <a:spcBef>
              <a:spcPct val="0"/>
            </a:spcBef>
            <a:spcAft>
              <a:spcPct val="15000"/>
            </a:spcAft>
            <a:buChar char="••"/>
          </a:pPr>
          <a:r>
            <a:rPr lang="tr-TR" sz="2000" kern="1200" dirty="0" smtClean="0">
              <a:latin typeface="Calibri"/>
              <a:cs typeface="Calibri"/>
            </a:rPr>
            <a:t>Çevrim içi ya da çevrim dışı kullanılabilen,</a:t>
          </a:r>
          <a:endParaRPr lang="tr-TR" sz="2000" kern="1200" dirty="0">
            <a:latin typeface="Calibri"/>
            <a:cs typeface="Calibri"/>
          </a:endParaRPr>
        </a:p>
        <a:p>
          <a:pPr marL="228600" lvl="1" indent="-228600" algn="l" defTabSz="889000" rtl="0">
            <a:lnSpc>
              <a:spcPct val="90000"/>
            </a:lnSpc>
            <a:spcBef>
              <a:spcPct val="0"/>
            </a:spcBef>
            <a:spcAft>
              <a:spcPct val="15000"/>
            </a:spcAft>
            <a:buChar char="••"/>
          </a:pPr>
          <a:r>
            <a:rPr lang="tr-TR" sz="2000" kern="1200" dirty="0" smtClean="0">
              <a:latin typeface="Calibri"/>
              <a:cs typeface="Calibri"/>
            </a:rPr>
            <a:t>Öğrenenle etkileşimli ya da </a:t>
          </a:r>
          <a:r>
            <a:rPr lang="tr-TR" sz="2000" kern="1200" dirty="0" err="1" smtClean="0">
              <a:latin typeface="Calibri"/>
              <a:cs typeface="Calibri"/>
            </a:rPr>
            <a:t>etkileşimsiz</a:t>
          </a:r>
          <a:r>
            <a:rPr lang="tr-TR" sz="2000" kern="1200" dirty="0" smtClean="0">
              <a:latin typeface="Calibri"/>
              <a:cs typeface="Calibri"/>
            </a:rPr>
            <a:t> olarak iletişim kurabilen,</a:t>
          </a:r>
          <a:endParaRPr lang="tr-TR" sz="2000" kern="1200" dirty="0">
            <a:latin typeface="Calibri"/>
            <a:cs typeface="Calibri"/>
          </a:endParaRPr>
        </a:p>
      </dsp:txBody>
      <dsp:txXfrm>
        <a:off x="0" y="702335"/>
        <a:ext cx="7704856" cy="2394000"/>
      </dsp:txXfrm>
    </dsp:sp>
    <dsp:sp modelId="{CE2DB9D1-1EFE-CE43-8AC3-ABEF36AC9F2F}">
      <dsp:nvSpPr>
        <dsp:cNvPr id="0" name=""/>
        <dsp:cNvSpPr/>
      </dsp:nvSpPr>
      <dsp:spPr>
        <a:xfrm>
          <a:off x="385242" y="407160"/>
          <a:ext cx="5393399" cy="590400"/>
        </a:xfrm>
        <a:prstGeom prst="round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accent1">
              <a:hueOff val="0"/>
              <a:satOff val="0"/>
              <a:lumOff val="0"/>
              <a:alphaOff val="0"/>
              <a:tint val="10000"/>
              <a:satMod val="1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03858" tIns="0" rIns="203858" bIns="0" numCol="1" spcCol="1270" anchor="ctr" anchorCtr="0">
          <a:noAutofit/>
        </a:bodyPr>
        <a:lstStyle/>
        <a:p>
          <a:pPr lvl="0" algn="l" defTabSz="889000" rtl="0">
            <a:lnSpc>
              <a:spcPct val="90000"/>
            </a:lnSpc>
            <a:spcBef>
              <a:spcPct val="0"/>
            </a:spcBef>
            <a:spcAft>
              <a:spcPct val="35000"/>
            </a:spcAft>
          </a:pPr>
          <a:r>
            <a:rPr lang="tr-TR" sz="2000" kern="1200" smtClean="0">
              <a:latin typeface="Calibri"/>
              <a:cs typeface="Calibri"/>
            </a:rPr>
            <a:t>e-İçerik;</a:t>
          </a:r>
          <a:endParaRPr lang="tr-TR" sz="2000" kern="1200">
            <a:latin typeface="Calibri"/>
            <a:cs typeface="Calibri"/>
          </a:endParaRPr>
        </a:p>
      </dsp:txBody>
      <dsp:txXfrm>
        <a:off x="414063" y="435981"/>
        <a:ext cx="5335757" cy="532758"/>
      </dsp:txXfrm>
    </dsp:sp>
    <dsp:sp modelId="{A0B01DBD-C553-A642-A024-63D69DE5E80A}">
      <dsp:nvSpPr>
        <dsp:cNvPr id="0" name=""/>
        <dsp:cNvSpPr/>
      </dsp:nvSpPr>
      <dsp:spPr>
        <a:xfrm>
          <a:off x="0" y="3679573"/>
          <a:ext cx="7704856" cy="504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38100" dist="25400" dir="5400000" algn="t" rotWithShape="0">
            <a:srgbClr val="000000">
              <a:alpha val="50000"/>
            </a:srgbClr>
          </a:outerShdw>
        </a:effectLst>
      </dsp:spPr>
      <dsp:style>
        <a:lnRef idx="1">
          <a:scrgbClr r="0" g="0" b="0"/>
        </a:lnRef>
        <a:fillRef idx="1">
          <a:scrgbClr r="0" g="0" b="0"/>
        </a:fillRef>
        <a:effectRef idx="2">
          <a:scrgbClr r="0" g="0" b="0"/>
        </a:effectRef>
        <a:fontRef idx="minor"/>
      </dsp:style>
    </dsp:sp>
    <dsp:sp modelId="{35BA3E2F-8F10-E24D-933A-381FC33BB0FE}">
      <dsp:nvSpPr>
        <dsp:cNvPr id="0" name=""/>
        <dsp:cNvSpPr/>
      </dsp:nvSpPr>
      <dsp:spPr>
        <a:xfrm>
          <a:off x="385242" y="3384379"/>
          <a:ext cx="5393399" cy="590400"/>
        </a:xfrm>
        <a:prstGeom prst="round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accent1">
              <a:hueOff val="0"/>
              <a:satOff val="0"/>
              <a:lumOff val="0"/>
              <a:alphaOff val="0"/>
              <a:tint val="10000"/>
              <a:satMod val="13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203858" tIns="0" rIns="203858" bIns="0" numCol="1" spcCol="1270" anchor="ctr" anchorCtr="0">
          <a:noAutofit/>
        </a:bodyPr>
        <a:lstStyle/>
        <a:p>
          <a:pPr lvl="0" algn="l" defTabSz="889000" rtl="0">
            <a:lnSpc>
              <a:spcPct val="90000"/>
            </a:lnSpc>
            <a:spcBef>
              <a:spcPct val="0"/>
            </a:spcBef>
            <a:spcAft>
              <a:spcPct val="35000"/>
            </a:spcAft>
          </a:pPr>
          <a:r>
            <a:rPr lang="tr-TR" sz="2000" kern="1200" dirty="0" smtClean="0">
              <a:latin typeface="Calibri"/>
              <a:cs typeface="Calibri"/>
            </a:rPr>
            <a:t>dersi destekleyici bilgisayar tabanlı içeriklerdir.</a:t>
          </a:r>
          <a:endParaRPr lang="tr-TR" sz="2000" kern="1200" dirty="0">
            <a:latin typeface="Calibri"/>
            <a:cs typeface="Calibri"/>
          </a:endParaRPr>
        </a:p>
      </dsp:txBody>
      <dsp:txXfrm>
        <a:off x="414063" y="3413200"/>
        <a:ext cx="5335757" cy="53275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433A50-5EB1-425D-8F90-BF4EB100D36F}">
      <dsp:nvSpPr>
        <dsp:cNvPr id="0" name=""/>
        <dsp:cNvSpPr/>
      </dsp:nvSpPr>
      <dsp:spPr>
        <a:xfrm>
          <a:off x="0" y="3198049"/>
          <a:ext cx="7272808" cy="1049671"/>
        </a:xfrm>
        <a:prstGeom prst="rect">
          <a:avLst/>
        </a:prstGeom>
        <a:blipFill rotWithShape="0">
          <a:blip xmlns:r="http://schemas.openxmlformats.org/officeDocument/2006/relationships" r:embed="rId1">
            <a:duotone>
              <a:schemeClr val="accent6">
                <a:shade val="50000"/>
                <a:hueOff val="0"/>
                <a:satOff val="0"/>
                <a:lumOff val="0"/>
                <a:alphaOff val="0"/>
                <a:tint val="30000"/>
                <a:satMod val="300000"/>
              </a:schemeClr>
              <a:schemeClr val="accent6">
                <a:shade val="50000"/>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tr-TR" sz="1600" b="0" kern="1200" dirty="0" smtClean="0">
              <a:latin typeface="Calibri" pitchFamily="34" charset="0"/>
              <a:cs typeface="Calibri" pitchFamily="34" charset="0"/>
            </a:rPr>
            <a:t>Okullarımızdaki öğretmenlerimiz ve içerik sağlayıcı firmalar (hibe yoluyla) üretileceklerdir. </a:t>
          </a:r>
          <a:endParaRPr lang="tr-TR" sz="1600" b="0" kern="1200" dirty="0">
            <a:latin typeface="Calibri" pitchFamily="34" charset="0"/>
            <a:cs typeface="Calibri" pitchFamily="34" charset="0"/>
          </a:endParaRPr>
        </a:p>
      </dsp:txBody>
      <dsp:txXfrm>
        <a:off x="0" y="3198049"/>
        <a:ext cx="7272808" cy="1049671"/>
      </dsp:txXfrm>
    </dsp:sp>
    <dsp:sp modelId="{BF0042B7-A601-4BC7-A9D3-2592AA9ED2E4}">
      <dsp:nvSpPr>
        <dsp:cNvPr id="0" name=""/>
        <dsp:cNvSpPr/>
      </dsp:nvSpPr>
      <dsp:spPr>
        <a:xfrm rot="10800000">
          <a:off x="0" y="1599400"/>
          <a:ext cx="7272808" cy="1614394"/>
        </a:xfrm>
        <a:prstGeom prst="upArrowCallout">
          <a:avLst/>
        </a:prstGeom>
        <a:blipFill rotWithShape="0">
          <a:blip xmlns:r="http://schemas.openxmlformats.org/officeDocument/2006/relationships" r:embed="rId1">
            <a:duotone>
              <a:schemeClr val="accent6">
                <a:shade val="50000"/>
                <a:hueOff val="152202"/>
                <a:satOff val="-17205"/>
                <a:lumOff val="32598"/>
                <a:alphaOff val="0"/>
                <a:tint val="30000"/>
                <a:satMod val="300000"/>
              </a:schemeClr>
              <a:schemeClr val="accent6">
                <a:shade val="50000"/>
                <a:hueOff val="152202"/>
                <a:satOff val="-17205"/>
                <a:lumOff val="32598"/>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tr-TR" sz="1600" b="0" kern="1200" smtClean="0">
              <a:latin typeface="Calibri" pitchFamily="34" charset="0"/>
              <a:cs typeface="Calibri" pitchFamily="34" charset="0"/>
            </a:rPr>
            <a:t>Yardımcı birer ders materyali olarak sınıflarımızda öğretimi desteklemek amacıyla kullanılacaktır.</a:t>
          </a:r>
          <a:endParaRPr lang="tr-TR" sz="1600" b="0" kern="1200" dirty="0">
            <a:latin typeface="Calibri" pitchFamily="34" charset="0"/>
            <a:cs typeface="Calibri" pitchFamily="34" charset="0"/>
          </a:endParaRPr>
        </a:p>
      </dsp:txBody>
      <dsp:txXfrm rot="10800000">
        <a:off x="0" y="1599400"/>
        <a:ext cx="7272808" cy="1048985"/>
      </dsp:txXfrm>
    </dsp:sp>
    <dsp:sp modelId="{EF5D938B-E93A-43F1-A4B5-976E75FBCF20}">
      <dsp:nvSpPr>
        <dsp:cNvPr id="0" name=""/>
        <dsp:cNvSpPr/>
      </dsp:nvSpPr>
      <dsp:spPr>
        <a:xfrm rot="10800000">
          <a:off x="0" y="0"/>
          <a:ext cx="7272808" cy="1614394"/>
        </a:xfrm>
        <a:prstGeom prst="upArrowCallout">
          <a:avLst/>
        </a:prstGeom>
        <a:blipFill rotWithShape="0">
          <a:blip xmlns:r="http://schemas.openxmlformats.org/officeDocument/2006/relationships" r:embed="rId1">
            <a:duotone>
              <a:schemeClr val="accent6">
                <a:shade val="50000"/>
                <a:hueOff val="152202"/>
                <a:satOff val="-17205"/>
                <a:lumOff val="32598"/>
                <a:alphaOff val="0"/>
                <a:tint val="30000"/>
                <a:satMod val="300000"/>
              </a:schemeClr>
              <a:schemeClr val="accent6">
                <a:shade val="50000"/>
                <a:hueOff val="152202"/>
                <a:satOff val="-17205"/>
                <a:lumOff val="32598"/>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tr-TR" sz="1600" b="0" kern="1200" dirty="0" smtClean="0">
              <a:latin typeface="Calibri" pitchFamily="34" charset="0"/>
              <a:cs typeface="Calibri" pitchFamily="34" charset="0"/>
            </a:rPr>
            <a:t>Etkileşimli e-Kitap, animasyon, video, sunu, e-Sınav, eğitsel oyunlar, interaktif haritalar…</a:t>
          </a:r>
          <a:r>
            <a:rPr lang="tr-TR" sz="1600" b="0" kern="1200" dirty="0" err="1" smtClean="0">
              <a:latin typeface="Calibri" pitchFamily="34" charset="0"/>
              <a:cs typeface="Calibri" pitchFamily="34" charset="0"/>
            </a:rPr>
            <a:t>vb</a:t>
          </a:r>
          <a:r>
            <a:rPr lang="tr-TR" sz="1600" b="0" kern="1200" dirty="0" smtClean="0">
              <a:latin typeface="Calibri" pitchFamily="34" charset="0"/>
              <a:cs typeface="Calibri" pitchFamily="34" charset="0"/>
            </a:rPr>
            <a:t> türlerde bilgi nesneleri ve öğrenme nesnelerinden oluşacaktır.</a:t>
          </a:r>
          <a:endParaRPr lang="tr-TR" sz="1600" b="0" kern="1200" dirty="0">
            <a:latin typeface="Calibri" pitchFamily="34" charset="0"/>
            <a:cs typeface="Calibri" pitchFamily="34" charset="0"/>
          </a:endParaRPr>
        </a:p>
      </dsp:txBody>
      <dsp:txXfrm rot="10800000">
        <a:off x="0" y="0"/>
        <a:ext cx="7272808" cy="104898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B3770F-F4E4-48D8-ACF7-4BF042CFF752}">
      <dsp:nvSpPr>
        <dsp:cNvPr id="0" name=""/>
        <dsp:cNvSpPr/>
      </dsp:nvSpPr>
      <dsp:spPr>
        <a:xfrm>
          <a:off x="2866696" y="4346541"/>
          <a:ext cx="323430" cy="296221"/>
        </a:xfrm>
        <a:custGeom>
          <a:avLst/>
          <a:gdLst/>
          <a:ahLst/>
          <a:cxnLst/>
          <a:rect l="0" t="0" r="0" b="0"/>
          <a:pathLst>
            <a:path>
              <a:moveTo>
                <a:pt x="0" y="0"/>
              </a:moveTo>
              <a:lnTo>
                <a:pt x="161715" y="0"/>
              </a:lnTo>
              <a:lnTo>
                <a:pt x="161715" y="296221"/>
              </a:lnTo>
              <a:lnTo>
                <a:pt x="323430" y="296221"/>
              </a:lnTo>
            </a:path>
          </a:pathLst>
        </a:custGeom>
        <a:noFill/>
        <a:ln w="127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tr-TR" sz="800" b="1" kern="1200">
            <a:latin typeface="Calibri" pitchFamily="34" charset="0"/>
            <a:cs typeface="Calibri" pitchFamily="34" charset="0"/>
          </a:endParaRPr>
        </a:p>
      </dsp:txBody>
      <dsp:txXfrm>
        <a:off x="3017447" y="4483688"/>
        <a:ext cx="21929" cy="21929"/>
      </dsp:txXfrm>
    </dsp:sp>
    <dsp:sp modelId="{A75E2359-2B62-4E48-B011-1E88C3F1DEDA}">
      <dsp:nvSpPr>
        <dsp:cNvPr id="0" name=""/>
        <dsp:cNvSpPr/>
      </dsp:nvSpPr>
      <dsp:spPr>
        <a:xfrm>
          <a:off x="2866696" y="4039175"/>
          <a:ext cx="323430" cy="307366"/>
        </a:xfrm>
        <a:custGeom>
          <a:avLst/>
          <a:gdLst/>
          <a:ahLst/>
          <a:cxnLst/>
          <a:rect l="0" t="0" r="0" b="0"/>
          <a:pathLst>
            <a:path>
              <a:moveTo>
                <a:pt x="0" y="307366"/>
              </a:moveTo>
              <a:lnTo>
                <a:pt x="161715" y="307366"/>
              </a:lnTo>
              <a:lnTo>
                <a:pt x="161715" y="0"/>
              </a:lnTo>
              <a:lnTo>
                <a:pt x="323430" y="0"/>
              </a:lnTo>
            </a:path>
          </a:pathLst>
        </a:custGeom>
        <a:noFill/>
        <a:ln w="127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tr-TR" sz="800" b="1" kern="1200">
            <a:latin typeface="Calibri" pitchFamily="34" charset="0"/>
            <a:cs typeface="Calibri" pitchFamily="34" charset="0"/>
          </a:endParaRPr>
        </a:p>
      </dsp:txBody>
      <dsp:txXfrm>
        <a:off x="3017257" y="4181704"/>
        <a:ext cx="22309" cy="22309"/>
      </dsp:txXfrm>
    </dsp:sp>
    <dsp:sp modelId="{1783FA3E-6C69-43F3-BB08-CD237B2B12DD}">
      <dsp:nvSpPr>
        <dsp:cNvPr id="0" name=""/>
        <dsp:cNvSpPr/>
      </dsp:nvSpPr>
      <dsp:spPr>
        <a:xfrm>
          <a:off x="570472" y="2597212"/>
          <a:ext cx="712409" cy="1749329"/>
        </a:xfrm>
        <a:custGeom>
          <a:avLst/>
          <a:gdLst/>
          <a:ahLst/>
          <a:cxnLst/>
          <a:rect l="0" t="0" r="0" b="0"/>
          <a:pathLst>
            <a:path>
              <a:moveTo>
                <a:pt x="0" y="0"/>
              </a:moveTo>
              <a:lnTo>
                <a:pt x="356204" y="0"/>
              </a:lnTo>
              <a:lnTo>
                <a:pt x="356204" y="1749329"/>
              </a:lnTo>
              <a:lnTo>
                <a:pt x="712409" y="1749329"/>
              </a:lnTo>
            </a:path>
          </a:pathLst>
        </a:custGeom>
        <a:noFill/>
        <a:ln w="127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tr-TR" sz="900" b="1" kern="1200">
            <a:latin typeface="Calibri" pitchFamily="34" charset="0"/>
            <a:cs typeface="Calibri" pitchFamily="34" charset="0"/>
          </a:endParaRPr>
        </a:p>
      </dsp:txBody>
      <dsp:txXfrm>
        <a:off x="879456" y="3424656"/>
        <a:ext cx="94441" cy="94441"/>
      </dsp:txXfrm>
    </dsp:sp>
    <dsp:sp modelId="{3566278B-4E75-4013-A2A2-B70CC7CD1225}">
      <dsp:nvSpPr>
        <dsp:cNvPr id="0" name=""/>
        <dsp:cNvSpPr/>
      </dsp:nvSpPr>
      <dsp:spPr>
        <a:xfrm>
          <a:off x="5145965" y="3435587"/>
          <a:ext cx="583065" cy="584164"/>
        </a:xfrm>
        <a:custGeom>
          <a:avLst/>
          <a:gdLst/>
          <a:ahLst/>
          <a:cxnLst/>
          <a:rect l="0" t="0" r="0" b="0"/>
          <a:pathLst>
            <a:path>
              <a:moveTo>
                <a:pt x="0" y="0"/>
              </a:moveTo>
              <a:lnTo>
                <a:pt x="291532" y="0"/>
              </a:lnTo>
              <a:lnTo>
                <a:pt x="291532" y="584164"/>
              </a:lnTo>
              <a:lnTo>
                <a:pt x="583065" y="584164"/>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tr-TR" sz="800" b="1" kern="1200">
            <a:latin typeface="Calibri" pitchFamily="34" charset="0"/>
            <a:cs typeface="Calibri" pitchFamily="34" charset="0"/>
          </a:endParaRPr>
        </a:p>
      </dsp:txBody>
      <dsp:txXfrm>
        <a:off x="5416863" y="3707035"/>
        <a:ext cx="41267" cy="41267"/>
      </dsp:txXfrm>
    </dsp:sp>
    <dsp:sp modelId="{34ECFB80-84F0-4BAB-AADE-422606C8210F}">
      <dsp:nvSpPr>
        <dsp:cNvPr id="0" name=""/>
        <dsp:cNvSpPr/>
      </dsp:nvSpPr>
      <dsp:spPr>
        <a:xfrm>
          <a:off x="5145965" y="3389867"/>
          <a:ext cx="579771" cy="91440"/>
        </a:xfrm>
        <a:custGeom>
          <a:avLst/>
          <a:gdLst/>
          <a:ahLst/>
          <a:cxnLst/>
          <a:rect l="0" t="0" r="0" b="0"/>
          <a:pathLst>
            <a:path>
              <a:moveTo>
                <a:pt x="0" y="45720"/>
              </a:moveTo>
              <a:lnTo>
                <a:pt x="289885" y="45720"/>
              </a:lnTo>
              <a:lnTo>
                <a:pt x="289885" y="49703"/>
              </a:lnTo>
              <a:lnTo>
                <a:pt x="579771" y="49703"/>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tr-TR" sz="800" b="1" kern="1200">
            <a:latin typeface="Calibri" pitchFamily="34" charset="0"/>
            <a:cs typeface="Calibri" pitchFamily="34" charset="0"/>
          </a:endParaRPr>
        </a:p>
      </dsp:txBody>
      <dsp:txXfrm>
        <a:off x="5421356" y="3421092"/>
        <a:ext cx="28989" cy="28989"/>
      </dsp:txXfrm>
    </dsp:sp>
    <dsp:sp modelId="{1F493016-BDB8-4125-B4D0-5188F8928C0B}">
      <dsp:nvSpPr>
        <dsp:cNvPr id="0" name=""/>
        <dsp:cNvSpPr/>
      </dsp:nvSpPr>
      <dsp:spPr>
        <a:xfrm>
          <a:off x="5145965" y="2848245"/>
          <a:ext cx="542345" cy="587341"/>
        </a:xfrm>
        <a:custGeom>
          <a:avLst/>
          <a:gdLst/>
          <a:ahLst/>
          <a:cxnLst/>
          <a:rect l="0" t="0" r="0" b="0"/>
          <a:pathLst>
            <a:path>
              <a:moveTo>
                <a:pt x="0" y="587341"/>
              </a:moveTo>
              <a:lnTo>
                <a:pt x="271172" y="587341"/>
              </a:lnTo>
              <a:lnTo>
                <a:pt x="271172" y="0"/>
              </a:lnTo>
              <a:lnTo>
                <a:pt x="542345" y="0"/>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tr-TR" sz="800" b="1" kern="1200">
            <a:latin typeface="Calibri" pitchFamily="34" charset="0"/>
            <a:cs typeface="Calibri" pitchFamily="34" charset="0"/>
          </a:endParaRPr>
        </a:p>
      </dsp:txBody>
      <dsp:txXfrm>
        <a:off x="5397151" y="3121930"/>
        <a:ext cx="39972" cy="39972"/>
      </dsp:txXfrm>
    </dsp:sp>
    <dsp:sp modelId="{478522E5-3315-463F-A46C-0E3CD007B966}">
      <dsp:nvSpPr>
        <dsp:cNvPr id="0" name=""/>
        <dsp:cNvSpPr/>
      </dsp:nvSpPr>
      <dsp:spPr>
        <a:xfrm>
          <a:off x="2866696" y="3385256"/>
          <a:ext cx="323430" cy="91440"/>
        </a:xfrm>
        <a:custGeom>
          <a:avLst/>
          <a:gdLst/>
          <a:ahLst/>
          <a:cxnLst/>
          <a:rect l="0" t="0" r="0" b="0"/>
          <a:pathLst>
            <a:path>
              <a:moveTo>
                <a:pt x="0" y="45720"/>
              </a:moveTo>
              <a:lnTo>
                <a:pt x="161715" y="45720"/>
              </a:lnTo>
              <a:lnTo>
                <a:pt x="161715" y="50331"/>
              </a:lnTo>
              <a:lnTo>
                <a:pt x="323430" y="50331"/>
              </a:lnTo>
            </a:path>
          </a:pathLst>
        </a:custGeom>
        <a:noFill/>
        <a:ln w="127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tr-TR" sz="800" b="1" kern="1200">
            <a:latin typeface="Calibri" pitchFamily="34" charset="0"/>
            <a:cs typeface="Calibri" pitchFamily="34" charset="0"/>
          </a:endParaRPr>
        </a:p>
      </dsp:txBody>
      <dsp:txXfrm>
        <a:off x="3020325" y="3422889"/>
        <a:ext cx="16173" cy="16173"/>
      </dsp:txXfrm>
    </dsp:sp>
    <dsp:sp modelId="{D4735498-523E-4F2C-82EF-540B631B4656}">
      <dsp:nvSpPr>
        <dsp:cNvPr id="0" name=""/>
        <dsp:cNvSpPr/>
      </dsp:nvSpPr>
      <dsp:spPr>
        <a:xfrm>
          <a:off x="570472" y="2597212"/>
          <a:ext cx="712409" cy="833763"/>
        </a:xfrm>
        <a:custGeom>
          <a:avLst/>
          <a:gdLst/>
          <a:ahLst/>
          <a:cxnLst/>
          <a:rect l="0" t="0" r="0" b="0"/>
          <a:pathLst>
            <a:path>
              <a:moveTo>
                <a:pt x="0" y="0"/>
              </a:moveTo>
              <a:lnTo>
                <a:pt x="356204" y="0"/>
              </a:lnTo>
              <a:lnTo>
                <a:pt x="356204" y="833763"/>
              </a:lnTo>
              <a:lnTo>
                <a:pt x="712409" y="833763"/>
              </a:lnTo>
            </a:path>
          </a:pathLst>
        </a:custGeom>
        <a:noFill/>
        <a:ln w="127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tr-TR" sz="800" b="1" kern="1200">
            <a:latin typeface="Calibri" pitchFamily="34" charset="0"/>
            <a:cs typeface="Calibri" pitchFamily="34" charset="0"/>
          </a:endParaRPr>
        </a:p>
      </dsp:txBody>
      <dsp:txXfrm>
        <a:off x="899260" y="2986677"/>
        <a:ext cx="54833" cy="54833"/>
      </dsp:txXfrm>
    </dsp:sp>
    <dsp:sp modelId="{07B4B0F6-1520-4D56-9AAD-38E85E241F6C}">
      <dsp:nvSpPr>
        <dsp:cNvPr id="0" name=""/>
        <dsp:cNvSpPr/>
      </dsp:nvSpPr>
      <dsp:spPr>
        <a:xfrm>
          <a:off x="5145965" y="1449811"/>
          <a:ext cx="584522" cy="737724"/>
        </a:xfrm>
        <a:custGeom>
          <a:avLst/>
          <a:gdLst/>
          <a:ahLst/>
          <a:cxnLst/>
          <a:rect l="0" t="0" r="0" b="0"/>
          <a:pathLst>
            <a:path>
              <a:moveTo>
                <a:pt x="0" y="0"/>
              </a:moveTo>
              <a:lnTo>
                <a:pt x="292261" y="0"/>
              </a:lnTo>
              <a:lnTo>
                <a:pt x="292261" y="737724"/>
              </a:lnTo>
              <a:lnTo>
                <a:pt x="584522" y="737724"/>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tr-TR" sz="800" b="1" kern="1200">
            <a:latin typeface="Calibri" pitchFamily="34" charset="0"/>
            <a:cs typeface="Calibri" pitchFamily="34" charset="0"/>
          </a:endParaRPr>
        </a:p>
      </dsp:txBody>
      <dsp:txXfrm>
        <a:off x="5414695" y="1795143"/>
        <a:ext cx="47061" cy="47061"/>
      </dsp:txXfrm>
    </dsp:sp>
    <dsp:sp modelId="{3874E84A-0BF5-48D3-B1F9-162383E1F555}">
      <dsp:nvSpPr>
        <dsp:cNvPr id="0" name=""/>
        <dsp:cNvSpPr/>
      </dsp:nvSpPr>
      <dsp:spPr>
        <a:xfrm>
          <a:off x="5145965" y="1404091"/>
          <a:ext cx="584522" cy="91440"/>
        </a:xfrm>
        <a:custGeom>
          <a:avLst/>
          <a:gdLst/>
          <a:ahLst/>
          <a:cxnLst/>
          <a:rect l="0" t="0" r="0" b="0"/>
          <a:pathLst>
            <a:path>
              <a:moveTo>
                <a:pt x="0" y="45720"/>
              </a:moveTo>
              <a:lnTo>
                <a:pt x="292261" y="45720"/>
              </a:lnTo>
              <a:lnTo>
                <a:pt x="292261" y="51292"/>
              </a:lnTo>
              <a:lnTo>
                <a:pt x="584522" y="51292"/>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tr-TR" sz="800" b="1" kern="1200">
            <a:latin typeface="Calibri" pitchFamily="34" charset="0"/>
            <a:cs typeface="Calibri" pitchFamily="34" charset="0"/>
          </a:endParaRPr>
        </a:p>
      </dsp:txBody>
      <dsp:txXfrm>
        <a:off x="5423612" y="1435198"/>
        <a:ext cx="29227" cy="29227"/>
      </dsp:txXfrm>
    </dsp:sp>
    <dsp:sp modelId="{D76DC2F2-4EB8-4A60-B1AE-7DA5F689D167}">
      <dsp:nvSpPr>
        <dsp:cNvPr id="0" name=""/>
        <dsp:cNvSpPr/>
      </dsp:nvSpPr>
      <dsp:spPr>
        <a:xfrm>
          <a:off x="5145965" y="723231"/>
          <a:ext cx="584522" cy="726579"/>
        </a:xfrm>
        <a:custGeom>
          <a:avLst/>
          <a:gdLst/>
          <a:ahLst/>
          <a:cxnLst/>
          <a:rect l="0" t="0" r="0" b="0"/>
          <a:pathLst>
            <a:path>
              <a:moveTo>
                <a:pt x="0" y="726579"/>
              </a:moveTo>
              <a:lnTo>
                <a:pt x="292261" y="726579"/>
              </a:lnTo>
              <a:lnTo>
                <a:pt x="292261" y="0"/>
              </a:lnTo>
              <a:lnTo>
                <a:pt x="584522" y="0"/>
              </a:lnTo>
            </a:path>
          </a:pathLst>
        </a:cu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tr-TR" sz="800" b="1" kern="1200">
            <a:latin typeface="Calibri" pitchFamily="34" charset="0"/>
            <a:cs typeface="Calibri" pitchFamily="34" charset="0"/>
          </a:endParaRPr>
        </a:p>
      </dsp:txBody>
      <dsp:txXfrm>
        <a:off x="5414913" y="1063208"/>
        <a:ext cx="46625" cy="46625"/>
      </dsp:txXfrm>
    </dsp:sp>
    <dsp:sp modelId="{2E849CF6-DBAF-4D55-A90E-AA6EF006B7A4}">
      <dsp:nvSpPr>
        <dsp:cNvPr id="0" name=""/>
        <dsp:cNvSpPr/>
      </dsp:nvSpPr>
      <dsp:spPr>
        <a:xfrm>
          <a:off x="2866696" y="851796"/>
          <a:ext cx="323430" cy="598015"/>
        </a:xfrm>
        <a:custGeom>
          <a:avLst/>
          <a:gdLst/>
          <a:ahLst/>
          <a:cxnLst/>
          <a:rect l="0" t="0" r="0" b="0"/>
          <a:pathLst>
            <a:path>
              <a:moveTo>
                <a:pt x="0" y="0"/>
              </a:moveTo>
              <a:lnTo>
                <a:pt x="161715" y="0"/>
              </a:lnTo>
              <a:lnTo>
                <a:pt x="161715" y="598015"/>
              </a:lnTo>
              <a:lnTo>
                <a:pt x="323430" y="598015"/>
              </a:lnTo>
            </a:path>
          </a:pathLst>
        </a:custGeom>
        <a:noFill/>
        <a:ln w="127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tr-TR" sz="800" b="1" kern="1200">
            <a:latin typeface="Calibri" pitchFamily="34" charset="0"/>
            <a:cs typeface="Calibri" pitchFamily="34" charset="0"/>
          </a:endParaRPr>
        </a:p>
      </dsp:txBody>
      <dsp:txXfrm>
        <a:off x="3011415" y="1133807"/>
        <a:ext cx="33993" cy="33993"/>
      </dsp:txXfrm>
    </dsp:sp>
    <dsp:sp modelId="{FDAAED1B-8EA0-45F1-80BE-44B97186B1C4}">
      <dsp:nvSpPr>
        <dsp:cNvPr id="0" name=""/>
        <dsp:cNvSpPr/>
      </dsp:nvSpPr>
      <dsp:spPr>
        <a:xfrm>
          <a:off x="2866696" y="800503"/>
          <a:ext cx="323430" cy="91440"/>
        </a:xfrm>
        <a:custGeom>
          <a:avLst/>
          <a:gdLst/>
          <a:ahLst/>
          <a:cxnLst/>
          <a:rect l="0" t="0" r="0" b="0"/>
          <a:pathLst>
            <a:path>
              <a:moveTo>
                <a:pt x="0" y="51292"/>
              </a:moveTo>
              <a:lnTo>
                <a:pt x="161715" y="51292"/>
              </a:lnTo>
              <a:lnTo>
                <a:pt x="161715" y="45720"/>
              </a:lnTo>
              <a:lnTo>
                <a:pt x="323430" y="45720"/>
              </a:lnTo>
            </a:path>
          </a:pathLst>
        </a:custGeom>
        <a:noFill/>
        <a:ln w="127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tr-TR" sz="800" b="1" kern="1200">
            <a:latin typeface="Calibri" pitchFamily="34" charset="0"/>
            <a:cs typeface="Calibri" pitchFamily="34" charset="0"/>
          </a:endParaRPr>
        </a:p>
      </dsp:txBody>
      <dsp:txXfrm>
        <a:off x="3020325" y="838136"/>
        <a:ext cx="16173" cy="16173"/>
      </dsp:txXfrm>
    </dsp:sp>
    <dsp:sp modelId="{A4CFBD9E-DD66-46DC-9BE5-8991EC0A8D48}">
      <dsp:nvSpPr>
        <dsp:cNvPr id="0" name=""/>
        <dsp:cNvSpPr/>
      </dsp:nvSpPr>
      <dsp:spPr>
        <a:xfrm>
          <a:off x="2866696" y="242635"/>
          <a:ext cx="323430" cy="609160"/>
        </a:xfrm>
        <a:custGeom>
          <a:avLst/>
          <a:gdLst/>
          <a:ahLst/>
          <a:cxnLst/>
          <a:rect l="0" t="0" r="0" b="0"/>
          <a:pathLst>
            <a:path>
              <a:moveTo>
                <a:pt x="0" y="609160"/>
              </a:moveTo>
              <a:lnTo>
                <a:pt x="161715" y="609160"/>
              </a:lnTo>
              <a:lnTo>
                <a:pt x="161715" y="0"/>
              </a:lnTo>
              <a:lnTo>
                <a:pt x="323430" y="0"/>
              </a:lnTo>
            </a:path>
          </a:pathLst>
        </a:custGeom>
        <a:noFill/>
        <a:ln w="127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tr-TR" sz="800" b="1" kern="1200">
            <a:latin typeface="Calibri" pitchFamily="34" charset="0"/>
            <a:cs typeface="Calibri" pitchFamily="34" charset="0"/>
          </a:endParaRPr>
        </a:p>
      </dsp:txBody>
      <dsp:txXfrm>
        <a:off x="3011169" y="529973"/>
        <a:ext cx="34484" cy="34484"/>
      </dsp:txXfrm>
    </dsp:sp>
    <dsp:sp modelId="{32A8A0AB-0E0E-4952-9323-3706FF592AE4}">
      <dsp:nvSpPr>
        <dsp:cNvPr id="0" name=""/>
        <dsp:cNvSpPr/>
      </dsp:nvSpPr>
      <dsp:spPr>
        <a:xfrm>
          <a:off x="570472" y="851796"/>
          <a:ext cx="712409" cy="1745416"/>
        </a:xfrm>
        <a:custGeom>
          <a:avLst/>
          <a:gdLst/>
          <a:ahLst/>
          <a:cxnLst/>
          <a:rect l="0" t="0" r="0" b="0"/>
          <a:pathLst>
            <a:path>
              <a:moveTo>
                <a:pt x="0" y="1745416"/>
              </a:moveTo>
              <a:lnTo>
                <a:pt x="356204" y="1745416"/>
              </a:lnTo>
              <a:lnTo>
                <a:pt x="356204" y="0"/>
              </a:lnTo>
              <a:lnTo>
                <a:pt x="712409" y="0"/>
              </a:lnTo>
            </a:path>
          </a:pathLst>
        </a:custGeom>
        <a:noFill/>
        <a:ln w="127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tr-TR" sz="900" b="1" kern="1200">
            <a:latin typeface="Calibri" pitchFamily="34" charset="0"/>
            <a:cs typeface="Calibri" pitchFamily="34" charset="0"/>
          </a:endParaRPr>
        </a:p>
      </dsp:txBody>
      <dsp:txXfrm>
        <a:off x="879547" y="1677373"/>
        <a:ext cx="94260" cy="94260"/>
      </dsp:txXfrm>
    </dsp:sp>
    <dsp:sp modelId="{0F3ED089-9D1F-4F37-9AC1-674FE6784BB7}">
      <dsp:nvSpPr>
        <dsp:cNvPr id="0" name=""/>
        <dsp:cNvSpPr/>
      </dsp:nvSpPr>
      <dsp:spPr>
        <a:xfrm rot="16200000">
          <a:off x="-1259771" y="2311975"/>
          <a:ext cx="3090014" cy="570472"/>
        </a:xfrm>
        <a:prstGeom prst="rect">
          <a:avLst/>
        </a:prstGeom>
        <a:blipFill rotWithShape="0">
          <a:blip xmlns:r="http://schemas.openxmlformats.org/officeDocument/2006/relationships" r:embed="rId1">
            <a:duotone>
              <a:schemeClr val="accent4">
                <a:hueOff val="0"/>
                <a:satOff val="0"/>
                <a:lumOff val="0"/>
                <a:alphaOff val="0"/>
                <a:tint val="30000"/>
                <a:satMod val="300000"/>
              </a:schemeClr>
              <a:schemeClr val="accent4">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tr-TR" sz="1600" b="1" kern="1200" smtClean="0">
              <a:latin typeface="Calibri" pitchFamily="34" charset="0"/>
              <a:cs typeface="Calibri" pitchFamily="34" charset="0"/>
            </a:rPr>
            <a:t>e-İçeriklerin Üretilmesi ve Yönetilmesi</a:t>
          </a:r>
          <a:endParaRPr lang="tr-TR" sz="1600" b="1" kern="1200" dirty="0">
            <a:latin typeface="Calibri" pitchFamily="34" charset="0"/>
            <a:cs typeface="Calibri" pitchFamily="34" charset="0"/>
          </a:endParaRPr>
        </a:p>
      </dsp:txBody>
      <dsp:txXfrm>
        <a:off x="-1259771" y="2311975"/>
        <a:ext cx="3090014" cy="570472"/>
      </dsp:txXfrm>
    </dsp:sp>
    <dsp:sp modelId="{89F11A02-D963-4FD8-AE54-36CADB89FFFE}">
      <dsp:nvSpPr>
        <dsp:cNvPr id="0" name=""/>
        <dsp:cNvSpPr/>
      </dsp:nvSpPr>
      <dsp:spPr>
        <a:xfrm>
          <a:off x="1282881" y="610360"/>
          <a:ext cx="1583815" cy="482870"/>
        </a:xfrm>
        <a:prstGeom prst="rect">
          <a:avLst/>
        </a:prstGeom>
        <a:blipFill rotWithShape="0">
          <a:blip xmlns:r="http://schemas.openxmlformats.org/officeDocument/2006/relationships" r:embed="rId1">
            <a:duotone>
              <a:schemeClr val="accent6">
                <a:hueOff val="0"/>
                <a:satOff val="0"/>
                <a:lumOff val="0"/>
                <a:alphaOff val="0"/>
                <a:tint val="30000"/>
                <a:satMod val="300000"/>
              </a:schemeClr>
              <a:schemeClr val="accent6">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tr-TR" sz="1600" b="1" kern="1200" dirty="0" smtClean="0">
              <a:latin typeface="Calibri" pitchFamily="34" charset="0"/>
              <a:cs typeface="Calibri" pitchFamily="34" charset="0"/>
            </a:rPr>
            <a:t>Üretim</a:t>
          </a:r>
          <a:endParaRPr lang="tr-TR" sz="1600" b="1" kern="1200" dirty="0">
            <a:latin typeface="Calibri" pitchFamily="34" charset="0"/>
            <a:cs typeface="Calibri" pitchFamily="34" charset="0"/>
          </a:endParaRPr>
        </a:p>
      </dsp:txBody>
      <dsp:txXfrm>
        <a:off x="1282881" y="610360"/>
        <a:ext cx="1583815" cy="482870"/>
      </dsp:txXfrm>
    </dsp:sp>
    <dsp:sp modelId="{5DBBA0E3-3729-4798-A759-7D3890495755}">
      <dsp:nvSpPr>
        <dsp:cNvPr id="0" name=""/>
        <dsp:cNvSpPr/>
      </dsp:nvSpPr>
      <dsp:spPr>
        <a:xfrm>
          <a:off x="3190127" y="1200"/>
          <a:ext cx="1955837" cy="482870"/>
        </a:xfrm>
        <a:prstGeom prst="rect">
          <a:avLst/>
        </a:prstGeom>
        <a:blipFill rotWithShape="0">
          <a:blip xmlns:r="http://schemas.openxmlformats.org/officeDocument/2006/relationships" r:embed="rId1">
            <a:duotone>
              <a:schemeClr val="accent6">
                <a:hueOff val="0"/>
                <a:satOff val="0"/>
                <a:lumOff val="0"/>
                <a:alphaOff val="0"/>
                <a:tint val="30000"/>
                <a:satMod val="300000"/>
              </a:schemeClr>
              <a:schemeClr val="accent6">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tr-TR" sz="1200" b="1" kern="1200" dirty="0" smtClean="0">
              <a:latin typeface="Calibri" pitchFamily="34" charset="0"/>
              <a:cs typeface="Calibri" pitchFamily="34" charset="0"/>
            </a:rPr>
            <a:t>Derslerin hedeflerine uygun e-İçerik İhtiyacının belirlenmesi</a:t>
          </a:r>
          <a:endParaRPr lang="tr-TR" sz="1200" b="1" kern="1200" dirty="0">
            <a:latin typeface="Calibri" pitchFamily="34" charset="0"/>
            <a:cs typeface="Calibri" pitchFamily="34" charset="0"/>
          </a:endParaRPr>
        </a:p>
      </dsp:txBody>
      <dsp:txXfrm>
        <a:off x="3190127" y="1200"/>
        <a:ext cx="1955837" cy="482870"/>
      </dsp:txXfrm>
    </dsp:sp>
    <dsp:sp modelId="{052E3E7B-7794-4C34-AD4A-D0C278211806}">
      <dsp:nvSpPr>
        <dsp:cNvPr id="0" name=""/>
        <dsp:cNvSpPr/>
      </dsp:nvSpPr>
      <dsp:spPr>
        <a:xfrm>
          <a:off x="3190127" y="604788"/>
          <a:ext cx="1955837" cy="482870"/>
        </a:xfrm>
        <a:prstGeom prst="rect">
          <a:avLst/>
        </a:prstGeom>
        <a:blipFill rotWithShape="0">
          <a:blip xmlns:r="http://schemas.openxmlformats.org/officeDocument/2006/relationships" r:embed="rId1">
            <a:duotone>
              <a:schemeClr val="accent6">
                <a:hueOff val="0"/>
                <a:satOff val="0"/>
                <a:lumOff val="0"/>
                <a:alphaOff val="0"/>
                <a:tint val="30000"/>
                <a:satMod val="300000"/>
              </a:schemeClr>
              <a:schemeClr val="accent6">
                <a:hueOff val="0"/>
                <a:satOff val="0"/>
                <a:lumOff val="0"/>
                <a:alphaOff val="0"/>
                <a:tint val="40000"/>
                <a:satMod val="200000"/>
              </a:schemeClr>
            </a:duotone>
          </a:blip>
          <a:tile tx="0" ty="0" sx="70000" sy="70000" flip="none" algn="ctr"/>
        </a:blipFill>
        <a:ln>
          <a:noFill/>
        </a:ln>
        <a:effectLst>
          <a:outerShdw blurRad="38100" dist="25400" dir="54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tr-TR" sz="1200" b="1" kern="1200" dirty="0" smtClean="0">
              <a:latin typeface="Calibri" pitchFamily="34" charset="0"/>
              <a:cs typeface="Calibri" pitchFamily="34" charset="0"/>
            </a:rPr>
            <a:t>e-İçerik standartlarının belirlenmesi</a:t>
          </a:r>
          <a:endParaRPr lang="tr-TR" sz="1200" b="1" kern="1200" dirty="0">
            <a:latin typeface="Calibri" pitchFamily="34" charset="0"/>
            <a:cs typeface="Calibri" pitchFamily="34" charset="0"/>
          </a:endParaRPr>
        </a:p>
      </dsp:txBody>
      <dsp:txXfrm>
        <a:off x="3190127" y="604788"/>
        <a:ext cx="1955837" cy="482870"/>
      </dsp:txXfrm>
    </dsp:sp>
    <dsp:sp modelId="{3EA169D1-8006-44BB-B083-A4E04F8FC709}">
      <dsp:nvSpPr>
        <dsp:cNvPr id="0" name=""/>
        <dsp:cNvSpPr/>
      </dsp:nvSpPr>
      <dsp:spPr>
        <a:xfrm>
          <a:off x="3190127" y="1208376"/>
          <a:ext cx="1955837" cy="482870"/>
        </a:xfrm>
        <a:prstGeom prst="rect">
          <a:avLst/>
        </a:prstGeom>
        <a:blipFill>
          <a:blip xmlns:r="http://schemas.openxmlformats.org/officeDocument/2006/relationships" r:embed="rId1">
            <a:duotone>
              <a:schemeClr val="accent5">
                <a:tint val="30000"/>
                <a:satMod val="300000"/>
              </a:schemeClr>
              <a:schemeClr val="accent5">
                <a:tint val="40000"/>
                <a:satMod val="200000"/>
              </a:schemeClr>
            </a:duotone>
          </a:blip>
          <a:tile tx="0" ty="0" sx="70000" sy="70000" flip="none" algn="ctr"/>
        </a:blipFill>
        <a:ln w="9525" cap="flat" cmpd="sng" algn="ctr">
          <a:solidFill>
            <a:schemeClr val="accent5">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tr-TR" sz="1200" b="1" kern="1200" dirty="0" smtClean="0">
              <a:latin typeface="Calibri" pitchFamily="34" charset="0"/>
              <a:cs typeface="Calibri" pitchFamily="34" charset="0"/>
            </a:rPr>
            <a:t>e-İçeriğin temin edileceği </a:t>
          </a:r>
        </a:p>
        <a:p>
          <a:pPr lvl="0" algn="ctr" defTabSz="533400">
            <a:lnSpc>
              <a:spcPct val="90000"/>
            </a:lnSpc>
            <a:spcBef>
              <a:spcPct val="0"/>
            </a:spcBef>
            <a:spcAft>
              <a:spcPct val="35000"/>
            </a:spcAft>
          </a:pPr>
          <a:r>
            <a:rPr lang="tr-TR" sz="1200" b="1" kern="1200" dirty="0" smtClean="0">
              <a:latin typeface="Calibri" pitchFamily="34" charset="0"/>
              <a:cs typeface="Calibri" pitchFamily="34" charset="0"/>
            </a:rPr>
            <a:t>Üretim Kaynakları</a:t>
          </a:r>
          <a:endParaRPr lang="tr-TR" sz="1200" b="1" kern="1200" dirty="0">
            <a:latin typeface="Calibri" pitchFamily="34" charset="0"/>
            <a:cs typeface="Calibri" pitchFamily="34" charset="0"/>
          </a:endParaRPr>
        </a:p>
      </dsp:txBody>
      <dsp:txXfrm>
        <a:off x="3190127" y="1208376"/>
        <a:ext cx="1955837" cy="482870"/>
      </dsp:txXfrm>
    </dsp:sp>
    <dsp:sp modelId="{9F9BBB4B-3838-4DDD-A2B6-7FBBB0D737F2}">
      <dsp:nvSpPr>
        <dsp:cNvPr id="0" name=""/>
        <dsp:cNvSpPr/>
      </dsp:nvSpPr>
      <dsp:spPr>
        <a:xfrm>
          <a:off x="5730487" y="417514"/>
          <a:ext cx="2570294" cy="611434"/>
        </a:xfrm>
        <a:prstGeom prst="rect">
          <a:avLst/>
        </a:prstGeom>
        <a:blipFill>
          <a:blip xmlns:r="http://schemas.openxmlformats.org/officeDocument/2006/relationships" r:embed="rId1">
            <a:duotone>
              <a:schemeClr val="accent5">
                <a:tint val="30000"/>
                <a:satMod val="300000"/>
              </a:schemeClr>
              <a:schemeClr val="accent5">
                <a:tint val="40000"/>
                <a:satMod val="200000"/>
              </a:schemeClr>
            </a:duotone>
          </a:blip>
          <a:tile tx="0" ty="0" sx="70000" sy="70000" flip="none" algn="ctr"/>
        </a:blipFill>
        <a:ln w="9525" cap="flat" cmpd="sng" algn="ctr">
          <a:solidFill>
            <a:schemeClr val="accent5">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tr-TR" sz="1200" b="1" kern="1200" dirty="0" smtClean="0">
              <a:latin typeface="Calibri" pitchFamily="34" charset="0"/>
              <a:cs typeface="Calibri" pitchFamily="34" charset="0"/>
            </a:rPr>
            <a:t>MEB Eğitek tarafından iyi örnek e-İçeriklerin geliştirilmesi</a:t>
          </a:r>
          <a:endParaRPr lang="tr-TR" sz="1200" b="1" kern="1200" dirty="0">
            <a:latin typeface="Calibri" pitchFamily="34" charset="0"/>
            <a:cs typeface="Calibri" pitchFamily="34" charset="0"/>
          </a:endParaRPr>
        </a:p>
      </dsp:txBody>
      <dsp:txXfrm>
        <a:off x="5730487" y="417514"/>
        <a:ext cx="2570294" cy="611434"/>
      </dsp:txXfrm>
    </dsp:sp>
    <dsp:sp modelId="{303A9DC6-55F2-459A-B596-BC1958E39EF7}">
      <dsp:nvSpPr>
        <dsp:cNvPr id="0" name=""/>
        <dsp:cNvSpPr/>
      </dsp:nvSpPr>
      <dsp:spPr>
        <a:xfrm>
          <a:off x="5730487" y="1149666"/>
          <a:ext cx="2570294" cy="611434"/>
        </a:xfrm>
        <a:prstGeom prst="rect">
          <a:avLst/>
        </a:prstGeom>
        <a:blipFill>
          <a:blip xmlns:r="http://schemas.openxmlformats.org/officeDocument/2006/relationships" r:embed="rId1">
            <a:duotone>
              <a:schemeClr val="accent5">
                <a:tint val="30000"/>
                <a:satMod val="300000"/>
              </a:schemeClr>
              <a:schemeClr val="accent5">
                <a:tint val="40000"/>
                <a:satMod val="200000"/>
              </a:schemeClr>
            </a:duotone>
          </a:blip>
          <a:tile tx="0" ty="0" sx="70000" sy="70000" flip="none" algn="ctr"/>
        </a:blipFill>
        <a:ln w="9525" cap="flat" cmpd="sng" algn="ctr">
          <a:solidFill>
            <a:schemeClr val="accent5">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tr-TR" sz="1200" b="1" kern="1200" dirty="0" smtClean="0">
              <a:latin typeface="Calibri" pitchFamily="34" charset="0"/>
              <a:cs typeface="Calibri" pitchFamily="34" charset="0"/>
            </a:rPr>
            <a:t>Okullarımızdaki Öğretmenlerimiz</a:t>
          </a:r>
        </a:p>
        <a:p>
          <a:pPr lvl="0" algn="ctr" defTabSz="533400">
            <a:lnSpc>
              <a:spcPct val="90000"/>
            </a:lnSpc>
            <a:spcBef>
              <a:spcPct val="0"/>
            </a:spcBef>
            <a:spcAft>
              <a:spcPct val="35000"/>
            </a:spcAft>
          </a:pPr>
          <a:r>
            <a:rPr lang="tr-TR" sz="1200" b="1" kern="1200" dirty="0" smtClean="0">
              <a:latin typeface="Calibri" pitchFamily="34" charset="0"/>
              <a:cs typeface="Calibri" pitchFamily="34" charset="0"/>
            </a:rPr>
            <a:t>(e-İçerik geliştirme platformu ile hızlı, kolay ve standartlara uygun e-İçerikler)</a:t>
          </a:r>
          <a:endParaRPr lang="tr-TR" sz="1200" b="1" kern="1200" dirty="0">
            <a:latin typeface="Calibri" pitchFamily="34" charset="0"/>
            <a:cs typeface="Calibri" pitchFamily="34" charset="0"/>
          </a:endParaRPr>
        </a:p>
      </dsp:txBody>
      <dsp:txXfrm>
        <a:off x="5730487" y="1149666"/>
        <a:ext cx="2570294" cy="611434"/>
      </dsp:txXfrm>
    </dsp:sp>
    <dsp:sp modelId="{61BB4EB3-6AAB-4D71-BCAF-7463F36DB106}">
      <dsp:nvSpPr>
        <dsp:cNvPr id="0" name=""/>
        <dsp:cNvSpPr/>
      </dsp:nvSpPr>
      <dsp:spPr>
        <a:xfrm>
          <a:off x="5730487" y="1881819"/>
          <a:ext cx="2570294" cy="611434"/>
        </a:xfrm>
        <a:prstGeom prst="rect">
          <a:avLst/>
        </a:prstGeom>
        <a:blipFill>
          <a:blip xmlns:r="http://schemas.openxmlformats.org/officeDocument/2006/relationships" r:embed="rId1">
            <a:duotone>
              <a:schemeClr val="accent5">
                <a:tint val="30000"/>
                <a:satMod val="300000"/>
              </a:schemeClr>
              <a:schemeClr val="accent5">
                <a:tint val="40000"/>
                <a:satMod val="200000"/>
              </a:schemeClr>
            </a:duotone>
          </a:blip>
          <a:tile tx="0" ty="0" sx="70000" sy="70000" flip="none" algn="ctr"/>
        </a:blipFill>
        <a:ln w="9525" cap="flat" cmpd="sng" algn="ctr">
          <a:solidFill>
            <a:schemeClr val="accent5">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accent5"/>
        </a:lnRef>
        <a:fillRef idx="2">
          <a:schemeClr val="accent5"/>
        </a:fillRef>
        <a:effectRef idx="1">
          <a:schemeClr val="accent5"/>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tr-TR" sz="1200" b="1" kern="1200" dirty="0" smtClean="0">
              <a:latin typeface="Calibri" pitchFamily="34" charset="0"/>
              <a:cs typeface="Calibri" pitchFamily="34" charset="0"/>
            </a:rPr>
            <a:t>e-İçerik sağlayıcı firmalar </a:t>
          </a:r>
        </a:p>
        <a:p>
          <a:pPr lvl="0" algn="ctr" defTabSz="533400">
            <a:lnSpc>
              <a:spcPct val="90000"/>
            </a:lnSpc>
            <a:spcBef>
              <a:spcPct val="0"/>
            </a:spcBef>
            <a:spcAft>
              <a:spcPct val="35000"/>
            </a:spcAft>
          </a:pPr>
          <a:r>
            <a:rPr lang="tr-TR" sz="1200" b="1" kern="1200" dirty="0" smtClean="0">
              <a:latin typeface="Calibri" pitchFamily="34" charset="0"/>
              <a:cs typeface="Calibri" pitchFamily="34" charset="0"/>
            </a:rPr>
            <a:t>(hibe yoluyla)</a:t>
          </a:r>
          <a:endParaRPr lang="tr-TR" sz="1200" b="1" kern="1200" dirty="0">
            <a:latin typeface="Calibri" pitchFamily="34" charset="0"/>
            <a:cs typeface="Calibri" pitchFamily="34" charset="0"/>
          </a:endParaRPr>
        </a:p>
      </dsp:txBody>
      <dsp:txXfrm>
        <a:off x="5730487" y="1881819"/>
        <a:ext cx="2570294" cy="611434"/>
      </dsp:txXfrm>
    </dsp:sp>
    <dsp:sp modelId="{A7E366A9-517C-4FFF-A9AC-16AB7D7C7F35}">
      <dsp:nvSpPr>
        <dsp:cNvPr id="0" name=""/>
        <dsp:cNvSpPr/>
      </dsp:nvSpPr>
      <dsp:spPr>
        <a:xfrm>
          <a:off x="1282881" y="3189540"/>
          <a:ext cx="1583815" cy="482870"/>
        </a:xfrm>
        <a:prstGeom prst="rect">
          <a:avLst/>
        </a:prstGeom>
        <a:blipFill>
          <a:blip xmlns:r="http://schemas.openxmlformats.org/officeDocument/2006/relationships" r:embed="rId1">
            <a:duotone>
              <a:schemeClr val="accent1">
                <a:tint val="30000"/>
                <a:satMod val="300000"/>
              </a:schemeClr>
              <a:schemeClr val="accent1">
                <a:tint val="40000"/>
                <a:satMod val="200000"/>
              </a:schemeClr>
            </a:duotone>
          </a:blip>
          <a:tile tx="0" ty="0" sx="70000" sy="70000" flip="none" algn="ctr"/>
        </a:blipFill>
        <a:ln w="9525" cap="flat" cmpd="sng" algn="ctr">
          <a:solidFill>
            <a:schemeClr val="accent1">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tr-TR" sz="1600" b="1" kern="1200" dirty="0" smtClean="0">
              <a:latin typeface="Calibri" pitchFamily="34" charset="0"/>
              <a:cs typeface="Calibri" pitchFamily="34" charset="0"/>
            </a:rPr>
            <a:t>Yönetim</a:t>
          </a:r>
          <a:endParaRPr lang="tr-TR" sz="1600" b="1" kern="1200" dirty="0">
            <a:latin typeface="Calibri" pitchFamily="34" charset="0"/>
            <a:cs typeface="Calibri" pitchFamily="34" charset="0"/>
          </a:endParaRPr>
        </a:p>
      </dsp:txBody>
      <dsp:txXfrm>
        <a:off x="1282881" y="3189540"/>
        <a:ext cx="1583815" cy="482870"/>
      </dsp:txXfrm>
    </dsp:sp>
    <dsp:sp modelId="{423562C1-05B0-4091-8E7B-604AFD683DC6}">
      <dsp:nvSpPr>
        <dsp:cNvPr id="0" name=""/>
        <dsp:cNvSpPr/>
      </dsp:nvSpPr>
      <dsp:spPr>
        <a:xfrm>
          <a:off x="3190127" y="3194152"/>
          <a:ext cx="1955837" cy="482870"/>
        </a:xfrm>
        <a:prstGeom prst="rect">
          <a:avLst/>
        </a:prstGeom>
        <a:blipFill>
          <a:blip xmlns:r="http://schemas.openxmlformats.org/officeDocument/2006/relationships" r:embed="rId1">
            <a:duotone>
              <a:schemeClr val="accent1">
                <a:tint val="30000"/>
                <a:satMod val="300000"/>
              </a:schemeClr>
              <a:schemeClr val="accent1">
                <a:tint val="40000"/>
                <a:satMod val="200000"/>
              </a:schemeClr>
            </a:duotone>
          </a:blip>
          <a:tile tx="0" ty="0" sx="70000" sy="70000" flip="none" algn="ctr"/>
        </a:blipFill>
        <a:ln w="9525" cap="flat" cmpd="sng" algn="ctr">
          <a:solidFill>
            <a:schemeClr val="accent1">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tr-TR" sz="1100" b="1" kern="1200" dirty="0" smtClean="0">
              <a:latin typeface="Calibri" pitchFamily="34" charset="0"/>
              <a:cs typeface="Calibri" pitchFamily="34" charset="0"/>
            </a:rPr>
            <a:t>e-İçerik Yönetim Sistemi (EBA)</a:t>
          </a:r>
          <a:endParaRPr lang="tr-TR" sz="1100" b="1" kern="1200" dirty="0">
            <a:latin typeface="Calibri" pitchFamily="34" charset="0"/>
            <a:cs typeface="Calibri" pitchFamily="34" charset="0"/>
          </a:endParaRPr>
        </a:p>
      </dsp:txBody>
      <dsp:txXfrm>
        <a:off x="3190127" y="3194152"/>
        <a:ext cx="1955837" cy="482870"/>
      </dsp:txXfrm>
    </dsp:sp>
    <dsp:sp modelId="{8449FBA3-2B61-461A-ACAF-AF11825E2395}">
      <dsp:nvSpPr>
        <dsp:cNvPr id="0" name=""/>
        <dsp:cNvSpPr/>
      </dsp:nvSpPr>
      <dsp:spPr>
        <a:xfrm>
          <a:off x="5688310" y="2606810"/>
          <a:ext cx="2528465" cy="482870"/>
        </a:xfrm>
        <a:prstGeom prst="rect">
          <a:avLst/>
        </a:prstGeom>
        <a:blipFill>
          <a:blip xmlns:r="http://schemas.openxmlformats.org/officeDocument/2006/relationships" r:embed="rId1">
            <a:duotone>
              <a:schemeClr val="accent1">
                <a:tint val="30000"/>
                <a:satMod val="300000"/>
              </a:schemeClr>
              <a:schemeClr val="accent1">
                <a:tint val="40000"/>
                <a:satMod val="200000"/>
              </a:schemeClr>
            </a:duotone>
          </a:blip>
          <a:tile tx="0" ty="0" sx="70000" sy="70000" flip="none" algn="ctr"/>
        </a:blipFill>
        <a:ln w="9525" cap="flat" cmpd="sng" algn="ctr">
          <a:solidFill>
            <a:schemeClr val="accent1">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tr-TR" sz="1200" b="1" kern="1200" dirty="0" smtClean="0">
              <a:latin typeface="Calibri" pitchFamily="34" charset="0"/>
              <a:cs typeface="Calibri" pitchFamily="34" charset="0"/>
            </a:rPr>
            <a:t>Zenginleştirilmiş  e-Kitaplar</a:t>
          </a:r>
          <a:endParaRPr lang="tr-TR" sz="1200" b="1" kern="1200" dirty="0">
            <a:latin typeface="Calibri" pitchFamily="34" charset="0"/>
            <a:cs typeface="Calibri" pitchFamily="34" charset="0"/>
          </a:endParaRPr>
        </a:p>
      </dsp:txBody>
      <dsp:txXfrm>
        <a:off x="5688310" y="2606810"/>
        <a:ext cx="2528465" cy="482870"/>
      </dsp:txXfrm>
    </dsp:sp>
    <dsp:sp modelId="{C7E194AF-89B4-41C9-B911-0FED44FC2946}">
      <dsp:nvSpPr>
        <dsp:cNvPr id="0" name=""/>
        <dsp:cNvSpPr/>
      </dsp:nvSpPr>
      <dsp:spPr>
        <a:xfrm>
          <a:off x="5725736" y="3215970"/>
          <a:ext cx="2501683" cy="447200"/>
        </a:xfrm>
        <a:prstGeom prst="rect">
          <a:avLst/>
        </a:prstGeom>
        <a:blipFill>
          <a:blip xmlns:r="http://schemas.openxmlformats.org/officeDocument/2006/relationships" r:embed="rId1">
            <a:duotone>
              <a:schemeClr val="accent1">
                <a:tint val="30000"/>
                <a:satMod val="300000"/>
              </a:schemeClr>
              <a:schemeClr val="accent1">
                <a:tint val="40000"/>
                <a:satMod val="200000"/>
              </a:schemeClr>
            </a:duotone>
          </a:blip>
          <a:tile tx="0" ty="0" sx="70000" sy="70000" flip="none" algn="ctr"/>
        </a:blipFill>
        <a:ln w="9525" cap="flat" cmpd="sng" algn="ctr">
          <a:solidFill>
            <a:schemeClr val="accent1">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tr-TR" sz="1200" b="1" kern="1200" dirty="0" smtClean="0">
              <a:latin typeface="Calibri" pitchFamily="34" charset="0"/>
              <a:cs typeface="Calibri" pitchFamily="34" charset="0"/>
            </a:rPr>
            <a:t>e-İçerik arama motoru</a:t>
          </a:r>
          <a:endParaRPr lang="tr-TR" sz="1200" b="1" kern="1200" dirty="0">
            <a:latin typeface="Calibri" pitchFamily="34" charset="0"/>
            <a:cs typeface="Calibri" pitchFamily="34" charset="0"/>
          </a:endParaRPr>
        </a:p>
      </dsp:txBody>
      <dsp:txXfrm>
        <a:off x="5725736" y="3215970"/>
        <a:ext cx="2501683" cy="447200"/>
      </dsp:txXfrm>
    </dsp:sp>
    <dsp:sp modelId="{24D6C41E-B198-40BD-BACB-7EB77B046358}">
      <dsp:nvSpPr>
        <dsp:cNvPr id="0" name=""/>
        <dsp:cNvSpPr/>
      </dsp:nvSpPr>
      <dsp:spPr>
        <a:xfrm>
          <a:off x="5729030" y="3778316"/>
          <a:ext cx="2528465" cy="482870"/>
        </a:xfrm>
        <a:prstGeom prst="rect">
          <a:avLst/>
        </a:prstGeom>
        <a:blipFill>
          <a:blip xmlns:r="http://schemas.openxmlformats.org/officeDocument/2006/relationships" r:embed="rId1">
            <a:duotone>
              <a:schemeClr val="accent1">
                <a:tint val="30000"/>
                <a:satMod val="300000"/>
              </a:schemeClr>
              <a:schemeClr val="accent1">
                <a:tint val="40000"/>
                <a:satMod val="200000"/>
              </a:schemeClr>
            </a:duotone>
          </a:blip>
          <a:tile tx="0" ty="0" sx="70000" sy="70000" flip="none" algn="ctr"/>
        </a:blipFill>
        <a:ln w="9525" cap="flat" cmpd="sng" algn="ctr">
          <a:solidFill>
            <a:schemeClr val="accent1">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tr-TR" sz="1200" b="1" kern="1200" dirty="0" smtClean="0">
              <a:latin typeface="Calibri" pitchFamily="34" charset="0"/>
              <a:cs typeface="Calibri" pitchFamily="34" charset="0"/>
            </a:rPr>
            <a:t>Sosyal Paylaşım Platformu</a:t>
          </a:r>
          <a:endParaRPr lang="tr-TR" sz="1200" b="1" kern="1200" dirty="0">
            <a:latin typeface="Calibri" pitchFamily="34" charset="0"/>
            <a:cs typeface="Calibri" pitchFamily="34" charset="0"/>
          </a:endParaRPr>
        </a:p>
      </dsp:txBody>
      <dsp:txXfrm>
        <a:off x="5729030" y="3778316"/>
        <a:ext cx="2528465" cy="482870"/>
      </dsp:txXfrm>
    </dsp:sp>
    <dsp:sp modelId="{D930317D-8F6D-4716-B10E-785321B10449}">
      <dsp:nvSpPr>
        <dsp:cNvPr id="0" name=""/>
        <dsp:cNvSpPr/>
      </dsp:nvSpPr>
      <dsp:spPr>
        <a:xfrm>
          <a:off x="1282881" y="4105106"/>
          <a:ext cx="1583815" cy="482870"/>
        </a:xfrm>
        <a:prstGeom prst="rect">
          <a:avLst/>
        </a:prstGeom>
        <a:blipFill>
          <a:blip xmlns:r="http://schemas.openxmlformats.org/officeDocument/2006/relationships" r:embed="rId1">
            <a:duotone>
              <a:schemeClr val="dk1">
                <a:tint val="30000"/>
                <a:satMod val="300000"/>
              </a:schemeClr>
              <a:schemeClr val="dk1">
                <a:tint val="40000"/>
                <a:satMod val="200000"/>
              </a:schemeClr>
            </a:duotone>
          </a:blip>
          <a:tile tx="0" ty="0" sx="70000" sy="70000" flip="none" algn="ctr"/>
        </a:blipFill>
        <a:ln w="9525" cap="flat" cmpd="sng" algn="ctr">
          <a:solidFill>
            <a:schemeClr val="dk1">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tr-TR" sz="1600" b="1" kern="1200" dirty="0" smtClean="0">
              <a:latin typeface="Calibri" pitchFamily="34" charset="0"/>
              <a:cs typeface="Calibri" pitchFamily="34" charset="0"/>
            </a:rPr>
            <a:t>Destek</a:t>
          </a:r>
          <a:endParaRPr lang="tr-TR" sz="1600" b="1" kern="1200" dirty="0">
            <a:latin typeface="Calibri" pitchFamily="34" charset="0"/>
            <a:cs typeface="Calibri" pitchFamily="34" charset="0"/>
          </a:endParaRPr>
        </a:p>
      </dsp:txBody>
      <dsp:txXfrm>
        <a:off x="1282881" y="4105106"/>
        <a:ext cx="1583815" cy="482870"/>
      </dsp:txXfrm>
    </dsp:sp>
    <dsp:sp modelId="{CDB52EEC-B786-43A6-B25A-1187E3D520BA}">
      <dsp:nvSpPr>
        <dsp:cNvPr id="0" name=""/>
        <dsp:cNvSpPr/>
      </dsp:nvSpPr>
      <dsp:spPr>
        <a:xfrm>
          <a:off x="3190127" y="3797740"/>
          <a:ext cx="1955837" cy="482870"/>
        </a:xfrm>
        <a:prstGeom prst="rect">
          <a:avLst/>
        </a:prstGeom>
        <a:blipFill>
          <a:blip xmlns:r="http://schemas.openxmlformats.org/officeDocument/2006/relationships" r:embed="rId1">
            <a:duotone>
              <a:schemeClr val="dk1">
                <a:tint val="30000"/>
                <a:satMod val="300000"/>
              </a:schemeClr>
              <a:schemeClr val="dk1">
                <a:tint val="40000"/>
                <a:satMod val="200000"/>
              </a:schemeClr>
            </a:duotone>
          </a:blip>
          <a:tile tx="0" ty="0" sx="70000" sy="70000" flip="none" algn="ctr"/>
        </a:blipFill>
        <a:ln w="9525" cap="flat" cmpd="sng" algn="ctr">
          <a:solidFill>
            <a:schemeClr val="dk1">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tr-TR" sz="1100" b="1" kern="1200" dirty="0" smtClean="0">
              <a:latin typeface="Calibri" pitchFamily="34" charset="0"/>
              <a:cs typeface="Calibri" pitchFamily="34" charset="0"/>
            </a:rPr>
            <a:t>e-İçerik geliştirmeye yönelik öğretmen eğitimi</a:t>
          </a:r>
          <a:endParaRPr lang="tr-TR" sz="1100" b="1" kern="1200" dirty="0">
            <a:latin typeface="Calibri" pitchFamily="34" charset="0"/>
            <a:cs typeface="Calibri" pitchFamily="34" charset="0"/>
          </a:endParaRPr>
        </a:p>
      </dsp:txBody>
      <dsp:txXfrm>
        <a:off x="3190127" y="3797740"/>
        <a:ext cx="1955837" cy="482870"/>
      </dsp:txXfrm>
    </dsp:sp>
    <dsp:sp modelId="{9350C066-B56A-4A36-926C-3EFA2048CC40}">
      <dsp:nvSpPr>
        <dsp:cNvPr id="0" name=""/>
        <dsp:cNvSpPr/>
      </dsp:nvSpPr>
      <dsp:spPr>
        <a:xfrm>
          <a:off x="3190127" y="4401328"/>
          <a:ext cx="1955837" cy="482870"/>
        </a:xfrm>
        <a:prstGeom prst="rect">
          <a:avLst/>
        </a:prstGeom>
        <a:blipFill>
          <a:blip xmlns:r="http://schemas.openxmlformats.org/officeDocument/2006/relationships" r:embed="rId1">
            <a:duotone>
              <a:schemeClr val="dk1">
                <a:tint val="30000"/>
                <a:satMod val="300000"/>
              </a:schemeClr>
              <a:schemeClr val="dk1">
                <a:tint val="40000"/>
                <a:satMod val="200000"/>
              </a:schemeClr>
            </a:duotone>
          </a:blip>
          <a:tile tx="0" ty="0" sx="70000" sy="70000" flip="none" algn="ctr"/>
        </a:blipFill>
        <a:ln w="9525" cap="flat" cmpd="sng" algn="ctr">
          <a:solidFill>
            <a:schemeClr val="dk1">
              <a:shade val="60000"/>
              <a:satMod val="110000"/>
            </a:schemeClr>
          </a:solidFill>
          <a:prstDash val="solid"/>
        </a:ln>
        <a:effectLst>
          <a:outerShdw blurRad="38100" dist="25400" dir="5400000" algn="t" rotWithShape="0">
            <a:srgbClr val="000000">
              <a:alpha val="50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tr-TR" sz="1100" b="1" kern="1200" dirty="0" smtClean="0">
              <a:latin typeface="Calibri" pitchFamily="34" charset="0"/>
              <a:cs typeface="Calibri" pitchFamily="34" charset="0"/>
            </a:rPr>
            <a:t>Öğretmen kılavuz kitaplarının güncellenmesi</a:t>
          </a:r>
          <a:endParaRPr lang="tr-TR" sz="1100" b="1" kern="1200" dirty="0">
            <a:latin typeface="Calibri" pitchFamily="34" charset="0"/>
            <a:cs typeface="Calibri" pitchFamily="34" charset="0"/>
          </a:endParaRPr>
        </a:p>
      </dsp:txBody>
      <dsp:txXfrm>
        <a:off x="3190127" y="4401328"/>
        <a:ext cx="1955837" cy="48287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18.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8.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30.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1.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2.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3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tr-TR"/>
          </a:p>
        </p:txBody>
      </p:sp>
      <p:sp>
        <p:nvSpPr>
          <p:cNvPr id="3" name="Veri Yer Tutucusu 2"/>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charset="0"/>
                <a:cs typeface="Arial" charset="0"/>
              </a:defRPr>
            </a:lvl1pPr>
          </a:lstStyle>
          <a:p>
            <a:pPr>
              <a:defRPr/>
            </a:pPr>
            <a:fld id="{44D51724-2465-2F4F-A5BB-2C597F420D1D}" type="datetimeFigureOut">
              <a:rPr lang="tr-TR"/>
              <a:pPr>
                <a:defRPr/>
              </a:pPr>
              <a:t>09.12.2011</a:t>
            </a:fld>
            <a:endParaRPr lang="tr-TR"/>
          </a:p>
        </p:txBody>
      </p:sp>
      <p:sp>
        <p:nvSpPr>
          <p:cNvPr id="4" name="Slayt Görüntüsü Yer Tutucusu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tr-TR" noProof="0"/>
          </a:p>
        </p:txBody>
      </p:sp>
      <p:sp>
        <p:nvSpPr>
          <p:cNvPr id="5" name="Not Yer Tutucusu 4"/>
          <p:cNvSpPr>
            <a:spLocks noGrp="1"/>
          </p:cNvSpPr>
          <p:nvPr>
            <p:ph type="body" sz="quarter" idx="3"/>
          </p:nvPr>
        </p:nvSpPr>
        <p:spPr>
          <a:xfrm>
            <a:off x="679450" y="4714875"/>
            <a:ext cx="5438775" cy="4467225"/>
          </a:xfrm>
          <a:prstGeom prst="rect">
            <a:avLst/>
          </a:prstGeom>
        </p:spPr>
        <p:txBody>
          <a:bodyPr vert="horz" wrap="square" lIns="91440" tIns="45720" rIns="91440" bIns="45720" numCol="1" anchor="t" anchorCtr="0" compatLnSpc="1">
            <a:prstTxWarp prst="textNoShape">
              <a:avLst/>
            </a:prstTxWarp>
          </a:bodyPr>
          <a:lstStyle/>
          <a:p>
            <a:pPr lvl="0"/>
            <a:r>
              <a:rPr lang="tr-TR" noProof="0"/>
              <a:t>Asıl metin stillerini düzenlemek için tıklatın</a:t>
            </a:r>
          </a:p>
          <a:p>
            <a:pPr lvl="1"/>
            <a:r>
              <a:rPr lang="tr-TR" noProof="0"/>
              <a:t>İkinci düzey</a:t>
            </a:r>
          </a:p>
          <a:p>
            <a:pPr lvl="2"/>
            <a:r>
              <a:rPr lang="tr-TR" noProof="0"/>
              <a:t>Üçüncü düzey</a:t>
            </a:r>
          </a:p>
          <a:p>
            <a:pPr lvl="3"/>
            <a:r>
              <a:rPr lang="tr-TR" noProof="0"/>
              <a:t>Dördüncü düzey</a:t>
            </a:r>
          </a:p>
          <a:p>
            <a:pPr lvl="4"/>
            <a:r>
              <a:rPr lang="tr-TR" noProof="0"/>
              <a:t>Beşinci düzey</a:t>
            </a:r>
          </a:p>
        </p:txBody>
      </p:sp>
      <p:sp>
        <p:nvSpPr>
          <p:cNvPr id="6" name="Altbilgi Yer Tutucusu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tr-TR"/>
          </a:p>
        </p:txBody>
      </p:sp>
      <p:sp>
        <p:nvSpPr>
          <p:cNvPr id="7" name="Slayt Numarası Yer Tutucusu 6"/>
          <p:cNvSpPr>
            <a:spLocks noGrp="1"/>
          </p:cNvSpPr>
          <p:nvPr>
            <p:ph type="sldNum" sz="quarter" idx="5"/>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charset="0"/>
                <a:cs typeface="Arial" charset="0"/>
              </a:defRPr>
            </a:lvl1pPr>
          </a:lstStyle>
          <a:p>
            <a:pPr>
              <a:defRPr/>
            </a:pPr>
            <a:fld id="{EC4BEDF8-70B0-4643-9584-424B82884398}" type="slidenum">
              <a:rPr lang="tr-TR"/>
              <a:pPr>
                <a:defRPr/>
              </a:pPr>
              <a:t>‹#›</a:t>
            </a:fld>
            <a:endParaRPr lang="tr-TR"/>
          </a:p>
        </p:txBody>
      </p:sp>
    </p:spTree>
    <p:extLst>
      <p:ext uri="{BB962C8B-B14F-4D97-AF65-F5344CB8AC3E}">
        <p14:creationId xmlns:p14="http://schemas.microsoft.com/office/powerpoint/2010/main" val="26284390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5602"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latin typeface="Calibri" charset="0"/>
            </a:endParaRPr>
          </a:p>
        </p:txBody>
      </p:sp>
      <p:sp>
        <p:nvSpPr>
          <p:cNvPr id="25603" name="3 Slayt Numarası Yer Tutucusu"/>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ndara" charset="0"/>
                <a:ea typeface="ＭＳ Ｐゴシック" charset="0"/>
                <a:cs typeface="ＭＳ Ｐゴシック" charset="0"/>
              </a:defRPr>
            </a:lvl1pPr>
            <a:lvl2pPr marL="742950" indent="-285750" eaLnBrk="0" hangingPunct="0">
              <a:defRPr sz="2400">
                <a:solidFill>
                  <a:schemeClr val="tx1"/>
                </a:solidFill>
                <a:latin typeface="Candara" charset="0"/>
                <a:ea typeface="ＭＳ Ｐゴシック" charset="0"/>
              </a:defRPr>
            </a:lvl2pPr>
            <a:lvl3pPr marL="1143000" indent="-228600" eaLnBrk="0" hangingPunct="0">
              <a:defRPr sz="2400">
                <a:solidFill>
                  <a:schemeClr val="tx1"/>
                </a:solidFill>
                <a:latin typeface="Candara" charset="0"/>
                <a:ea typeface="ＭＳ Ｐゴシック" charset="0"/>
              </a:defRPr>
            </a:lvl3pPr>
            <a:lvl4pPr marL="1600200" indent="-228600" eaLnBrk="0" hangingPunct="0">
              <a:defRPr sz="2400">
                <a:solidFill>
                  <a:schemeClr val="tx1"/>
                </a:solidFill>
                <a:latin typeface="Candara" charset="0"/>
                <a:ea typeface="ＭＳ Ｐゴシック" charset="0"/>
              </a:defRPr>
            </a:lvl4pPr>
            <a:lvl5pPr marL="2057400" indent="-228600" eaLnBrk="0" hangingPunct="0">
              <a:defRPr sz="2400">
                <a:solidFill>
                  <a:schemeClr val="tx1"/>
                </a:solidFill>
                <a:latin typeface="Candara" charset="0"/>
                <a:ea typeface="ＭＳ Ｐゴシック" charset="0"/>
              </a:defRPr>
            </a:lvl5pPr>
            <a:lvl6pPr marL="2514600" indent="-228600" eaLnBrk="0" fontAlgn="base" hangingPunct="0">
              <a:spcBef>
                <a:spcPct val="0"/>
              </a:spcBef>
              <a:spcAft>
                <a:spcPct val="0"/>
              </a:spcAft>
              <a:defRPr sz="2400">
                <a:solidFill>
                  <a:schemeClr val="tx1"/>
                </a:solidFill>
                <a:latin typeface="Candara" charset="0"/>
                <a:ea typeface="ＭＳ Ｐゴシック" charset="0"/>
              </a:defRPr>
            </a:lvl6pPr>
            <a:lvl7pPr marL="2971800" indent="-228600" eaLnBrk="0" fontAlgn="base" hangingPunct="0">
              <a:spcBef>
                <a:spcPct val="0"/>
              </a:spcBef>
              <a:spcAft>
                <a:spcPct val="0"/>
              </a:spcAft>
              <a:defRPr sz="2400">
                <a:solidFill>
                  <a:schemeClr val="tx1"/>
                </a:solidFill>
                <a:latin typeface="Candara" charset="0"/>
                <a:ea typeface="ＭＳ Ｐゴシック" charset="0"/>
              </a:defRPr>
            </a:lvl7pPr>
            <a:lvl8pPr marL="3429000" indent="-228600" eaLnBrk="0" fontAlgn="base" hangingPunct="0">
              <a:spcBef>
                <a:spcPct val="0"/>
              </a:spcBef>
              <a:spcAft>
                <a:spcPct val="0"/>
              </a:spcAft>
              <a:defRPr sz="2400">
                <a:solidFill>
                  <a:schemeClr val="tx1"/>
                </a:solidFill>
                <a:latin typeface="Candara" charset="0"/>
                <a:ea typeface="ＭＳ Ｐゴシック" charset="0"/>
              </a:defRPr>
            </a:lvl8pPr>
            <a:lvl9pPr marL="3886200" indent="-228600" eaLnBrk="0" fontAlgn="base" hangingPunct="0">
              <a:spcBef>
                <a:spcPct val="0"/>
              </a:spcBef>
              <a:spcAft>
                <a:spcPct val="0"/>
              </a:spcAft>
              <a:defRPr sz="2400">
                <a:solidFill>
                  <a:schemeClr val="tx1"/>
                </a:solidFill>
                <a:latin typeface="Candara" charset="0"/>
                <a:ea typeface="ＭＳ Ｐゴシック" charset="0"/>
              </a:defRPr>
            </a:lvl9pPr>
          </a:lstStyle>
          <a:p>
            <a:pPr eaLnBrk="1" hangingPunct="1"/>
            <a:fld id="{455D37B0-10BD-094E-A3E8-ED3A1A9AFFF0}" type="slidenum">
              <a:rPr lang="en-US" sz="1200">
                <a:latin typeface="Arial" charset="0"/>
              </a:rPr>
              <a:pPr eaLnBrk="1" hangingPunct="1"/>
              <a:t>5</a:t>
            </a:fld>
            <a:endParaRPr lang="en-US" sz="120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tr-TR" smtClean="0">
                <a:ea typeface="Times New Roman" pitchFamily="18" charset="0"/>
                <a:cs typeface="Calibri" pitchFamily="34" charset="0"/>
              </a:rPr>
              <a:t>Bilişim teknolojisi araçlarının (Dizüstü bilgisayar, interaktif tahta uyumlu projeksiyon, çok amaçlı yazıcı) derslerin işlenmesi esnasında etkin kullanımını sağlamak amacıyla ilköğretim II. kademe ve ortaöğretim kademesine bağlı okulların sınıflarının tamamına BT donanımı sağlanarak eğitimde fırsat ve imkan eşitliği sağlanacak ve öğretimin niteliği artırılacaktır.</a:t>
            </a:r>
          </a:p>
        </p:txBody>
      </p:sp>
      <p:sp>
        <p:nvSpPr>
          <p:cNvPr id="64516" name="3 Slayt Numarası Yer Tutucusu"/>
          <p:cNvSpPr>
            <a:spLocks noGrp="1"/>
          </p:cNvSpPr>
          <p:nvPr>
            <p:ph type="sldNum" sz="quarter" idx="5"/>
          </p:nvPr>
        </p:nvSpPr>
        <p:spPr/>
        <p:txBody>
          <a:bodyPr/>
          <a:lstStyle/>
          <a:p>
            <a:pPr>
              <a:defRPr/>
            </a:pPr>
            <a:fld id="{51ABD341-D27A-4A48-BBC0-A1FAB4243B90}" type="slidenum">
              <a:rPr lang="en-US" smtClean="0"/>
              <a:pPr>
                <a:defRPr/>
              </a:pPr>
              <a:t>32</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tr-TR" smtClean="0">
                <a:ea typeface="Times New Roman" pitchFamily="18" charset="0"/>
                <a:cs typeface="Calibri" pitchFamily="34" charset="0"/>
              </a:rPr>
              <a:t>Bilişim teknolojisi araçlarının (Dizüstü bilgisayar, interaktif tahta uyumlu projeksiyon, çok amaçlı yazıcı) derslerin işlenmesi esnasında etkin kullanımını sağlamak amacıyla ilköğretim II. kademe ve ortaöğretim kademesine bağlı okulların sınıflarının tamamına BT donanımı sağlanarak eğitimde fırsat ve imkan eşitliği sağlanacak ve öğretimin niteliği artırılacaktır.</a:t>
            </a:r>
          </a:p>
        </p:txBody>
      </p:sp>
      <p:sp>
        <p:nvSpPr>
          <p:cNvPr id="64516" name="3 Slayt Numarası Yer Tutucusu"/>
          <p:cNvSpPr>
            <a:spLocks noGrp="1"/>
          </p:cNvSpPr>
          <p:nvPr>
            <p:ph type="sldNum" sz="quarter" idx="5"/>
          </p:nvPr>
        </p:nvSpPr>
        <p:spPr/>
        <p:txBody>
          <a:bodyPr/>
          <a:lstStyle/>
          <a:p>
            <a:pPr>
              <a:defRPr/>
            </a:pPr>
            <a:fld id="{636764D9-2EA3-4EA3-9690-E505013FCB9D}" type="slidenum">
              <a:rPr lang="en-US" smtClean="0"/>
              <a:pPr>
                <a:defRPr/>
              </a:pPr>
              <a:t>33</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tr-TR" smtClean="0">
                <a:ea typeface="Times New Roman" pitchFamily="18" charset="0"/>
                <a:cs typeface="Calibri" pitchFamily="34" charset="0"/>
              </a:rPr>
              <a:t>Bilişim teknolojisi araçlarının (Dizüstü bilgisayar, interaktif tahta uyumlu projeksiyon, çok amaçlı yazıcı) derslerin işlenmesi esnasında etkin kullanımını sağlamak amacıyla ilköğretim II. kademe ve ortaöğretim kademesine bağlı okulların sınıflarının tamamına BT donanımı sağlanarak eğitimde fırsat ve imkan eşitliği sağlanacak ve öğretimin niteliği artırılacaktır.</a:t>
            </a:r>
          </a:p>
        </p:txBody>
      </p:sp>
      <p:sp>
        <p:nvSpPr>
          <p:cNvPr id="64516" name="3 Slayt Numarası Yer Tutucusu"/>
          <p:cNvSpPr>
            <a:spLocks noGrp="1"/>
          </p:cNvSpPr>
          <p:nvPr>
            <p:ph type="sldNum" sz="quarter" idx="5"/>
          </p:nvPr>
        </p:nvSpPr>
        <p:spPr/>
        <p:txBody>
          <a:bodyPr/>
          <a:lstStyle/>
          <a:p>
            <a:pPr>
              <a:defRPr/>
            </a:pPr>
            <a:fld id="{3B4CA55A-606A-4D50-BEC2-54FBDB44323A}" type="slidenum">
              <a:rPr lang="en-US" smtClean="0"/>
              <a:pPr>
                <a:defRPr/>
              </a:pPr>
              <a:t>35</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tr-TR" smtClean="0">
              <a:ea typeface="Times New Roman" pitchFamily="18" charset="0"/>
              <a:cs typeface="Calibri" pitchFamily="34" charset="0"/>
            </a:endParaRPr>
          </a:p>
        </p:txBody>
      </p:sp>
      <p:sp>
        <p:nvSpPr>
          <p:cNvPr id="64516" name="3 Slayt Numarası Yer Tutucusu"/>
          <p:cNvSpPr>
            <a:spLocks noGrp="1"/>
          </p:cNvSpPr>
          <p:nvPr>
            <p:ph type="sldNum" sz="quarter" idx="5"/>
          </p:nvPr>
        </p:nvSpPr>
        <p:spPr/>
        <p:txBody>
          <a:bodyPr/>
          <a:lstStyle/>
          <a:p>
            <a:pPr>
              <a:defRPr/>
            </a:pPr>
            <a:fld id="{F5BF7616-9C56-4B30-BD34-7846C367655E}" type="slidenum">
              <a:rPr lang="en-US" smtClean="0"/>
              <a:pPr>
                <a:defRPr/>
              </a:pPr>
              <a:t>36</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tr-TR" smtClean="0">
                <a:ea typeface="Times New Roman" pitchFamily="18" charset="0"/>
                <a:cs typeface="Calibri" pitchFamily="34" charset="0"/>
              </a:rPr>
              <a:t>Bilişim teknolojisi araçlarının (Dizüstü bilgisayar, interaktif tahta uyumlu projeksiyon, çok amaçlı yazıcı) derslerin işlenmesi esnasında etkin kullanımını sağlamak amacıyla ilköğretim II. kademe ve ortaöğretim kademesine bağlı okulların sınıflarının tamamına BT donanımı sağlanarak eğitimde fırsat ve imkan eşitliği sağlanacak ve öğretimin niteliği artırılacaktır.</a:t>
            </a:r>
          </a:p>
        </p:txBody>
      </p:sp>
      <p:sp>
        <p:nvSpPr>
          <p:cNvPr id="64516" name="3 Slayt Numarası Yer Tutucusu"/>
          <p:cNvSpPr>
            <a:spLocks noGrp="1"/>
          </p:cNvSpPr>
          <p:nvPr>
            <p:ph type="sldNum" sz="quarter" idx="5"/>
          </p:nvPr>
        </p:nvSpPr>
        <p:spPr/>
        <p:txBody>
          <a:bodyPr/>
          <a:lstStyle/>
          <a:p>
            <a:pPr>
              <a:defRPr/>
            </a:pPr>
            <a:fld id="{1DC2A40D-03D0-477F-B9C1-1C933571D36E}" type="slidenum">
              <a:rPr lang="en-US" smtClean="0"/>
              <a:pPr>
                <a:defRPr/>
              </a:pPr>
              <a:t>38</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tr-TR" smtClean="0">
              <a:ea typeface="Times New Roman" pitchFamily="18" charset="0"/>
              <a:cs typeface="Calibri" pitchFamily="34" charset="0"/>
            </a:endParaRPr>
          </a:p>
        </p:txBody>
      </p:sp>
      <p:sp>
        <p:nvSpPr>
          <p:cNvPr id="64516" name="3 Slayt Numarası Yer Tutucusu"/>
          <p:cNvSpPr>
            <a:spLocks noGrp="1"/>
          </p:cNvSpPr>
          <p:nvPr>
            <p:ph type="sldNum" sz="quarter" idx="5"/>
          </p:nvPr>
        </p:nvSpPr>
        <p:spPr/>
        <p:txBody>
          <a:bodyPr/>
          <a:lstStyle/>
          <a:p>
            <a:pPr>
              <a:defRPr/>
            </a:pPr>
            <a:fld id="{158A274B-048B-4B22-B25E-11FFBCF226A1}" type="slidenum">
              <a:rPr lang="en-US" smtClean="0"/>
              <a:pPr>
                <a:defRPr/>
              </a:pPr>
              <a:t>47</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tr-TR" smtClean="0">
                <a:ea typeface="Times New Roman" pitchFamily="18" charset="0"/>
                <a:cs typeface="Calibri" pitchFamily="34" charset="0"/>
              </a:rPr>
              <a:t>Bilişim teknolojisi araçlarının (Dizüstü bilgisayar, interaktif tahta uyumlu projeksiyon, çok amaçlı yazıcı) derslerin işlenmesi esnasında etkin kullanımını sağlamak amacıyla ilköğretim II. kademe ve ortaöğretim kademesine bağlı okulların sınıflarının tamamına BT donanımı sağlanarak eğitimde fırsat ve imkan eşitliği sağlanacak ve öğretimin niteliği artırılacaktır.</a:t>
            </a:r>
          </a:p>
        </p:txBody>
      </p:sp>
      <p:sp>
        <p:nvSpPr>
          <p:cNvPr id="64516" name="3 Slayt Numarası Yer Tutucusu"/>
          <p:cNvSpPr>
            <a:spLocks noGrp="1"/>
          </p:cNvSpPr>
          <p:nvPr>
            <p:ph type="sldNum" sz="quarter" idx="5"/>
          </p:nvPr>
        </p:nvSpPr>
        <p:spPr/>
        <p:txBody>
          <a:bodyPr/>
          <a:lstStyle/>
          <a:p>
            <a:pPr>
              <a:defRPr/>
            </a:pPr>
            <a:fld id="{9A53098D-193A-4966-BFFC-AD898D81BA0A}" type="slidenum">
              <a:rPr lang="en-US" smtClean="0"/>
              <a:pPr>
                <a:defRPr/>
              </a:pPr>
              <a:t>48</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tr-TR" smtClean="0">
                <a:ea typeface="Times New Roman" pitchFamily="18" charset="0"/>
                <a:cs typeface="Calibri" pitchFamily="34" charset="0"/>
              </a:rPr>
              <a:t>Bilişim teknolojisi araçlarının (Dizüstü bilgisayar, interaktif tahta uyumlu projeksiyon, çok amaçlı yazıcı) derslerin işlenmesi esnasında etkin kullanımını sağlamak amacıyla ilköğretim II. kademe ve ortaöğretim kademesine bağlı okulların sınıflarının tamamına BT donanımı sağlanarak eğitimde fırsat ve imkan eşitliği sağlanacak ve öğretimin niteliği artırılacaktır.</a:t>
            </a:r>
          </a:p>
        </p:txBody>
      </p:sp>
      <p:sp>
        <p:nvSpPr>
          <p:cNvPr id="64516" name="3 Slayt Numarası Yer Tutucusu"/>
          <p:cNvSpPr>
            <a:spLocks noGrp="1"/>
          </p:cNvSpPr>
          <p:nvPr>
            <p:ph type="sldNum" sz="quarter" idx="5"/>
          </p:nvPr>
        </p:nvSpPr>
        <p:spPr/>
        <p:txBody>
          <a:bodyPr/>
          <a:lstStyle/>
          <a:p>
            <a:pPr>
              <a:defRPr/>
            </a:pPr>
            <a:fld id="{555B6E3F-C8EA-4E4B-89CE-B8E249F3031D}" type="slidenum">
              <a:rPr lang="en-US" smtClean="0"/>
              <a:pPr>
                <a:defRPr/>
              </a:pPr>
              <a:t>49</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tr-TR" smtClean="0">
                <a:ea typeface="Times New Roman" pitchFamily="18" charset="0"/>
                <a:cs typeface="Calibri" pitchFamily="34" charset="0"/>
              </a:rPr>
              <a:t>Bilişim teknolojisi araçlarının (Dizüstü bilgisayar, interaktif tahta uyumlu projeksiyon, çok amaçlı yazıcı) derslerin işlenmesi esnasında etkin kullanımını sağlamak amacıyla ilköğretim II. kademe ve ortaöğretim kademesine bağlı okulların sınıflarının tamamına BT donanımı sağlanarak eğitimde fırsat ve imkan eşitliği sağlanacak ve öğretimin niteliği artırılacaktır.</a:t>
            </a:r>
          </a:p>
        </p:txBody>
      </p:sp>
      <p:sp>
        <p:nvSpPr>
          <p:cNvPr id="64516" name="3 Slayt Numarası Yer Tutucusu"/>
          <p:cNvSpPr>
            <a:spLocks noGrp="1"/>
          </p:cNvSpPr>
          <p:nvPr>
            <p:ph type="sldNum" sz="quarter" idx="5"/>
          </p:nvPr>
        </p:nvSpPr>
        <p:spPr/>
        <p:txBody>
          <a:bodyPr/>
          <a:lstStyle/>
          <a:p>
            <a:pPr>
              <a:defRPr/>
            </a:pPr>
            <a:fld id="{F0078AA0-FA15-4009-A93A-1AA558805643}" type="slidenum">
              <a:rPr lang="en-US" smtClean="0"/>
              <a:pPr>
                <a:defRPr/>
              </a:pPr>
              <a:t>50</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8914"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Calibri" charset="0"/>
            </a:endParaRPr>
          </a:p>
        </p:txBody>
      </p:sp>
      <p:sp>
        <p:nvSpPr>
          <p:cNvPr id="38915" name="3 Slayt Numarası Yer Tutucusu"/>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ndara" charset="0"/>
                <a:ea typeface="ＭＳ Ｐゴシック" charset="0"/>
                <a:cs typeface="ＭＳ Ｐゴシック" charset="0"/>
              </a:defRPr>
            </a:lvl1pPr>
            <a:lvl2pPr marL="742950" indent="-285750" eaLnBrk="0" hangingPunct="0">
              <a:defRPr sz="2400">
                <a:solidFill>
                  <a:schemeClr val="tx1"/>
                </a:solidFill>
                <a:latin typeface="Candara" charset="0"/>
                <a:ea typeface="ＭＳ Ｐゴシック" charset="0"/>
              </a:defRPr>
            </a:lvl2pPr>
            <a:lvl3pPr marL="1143000" indent="-228600" eaLnBrk="0" hangingPunct="0">
              <a:defRPr sz="2400">
                <a:solidFill>
                  <a:schemeClr val="tx1"/>
                </a:solidFill>
                <a:latin typeface="Candara" charset="0"/>
                <a:ea typeface="ＭＳ Ｐゴシック" charset="0"/>
              </a:defRPr>
            </a:lvl3pPr>
            <a:lvl4pPr marL="1600200" indent="-228600" eaLnBrk="0" hangingPunct="0">
              <a:defRPr sz="2400">
                <a:solidFill>
                  <a:schemeClr val="tx1"/>
                </a:solidFill>
                <a:latin typeface="Candara" charset="0"/>
                <a:ea typeface="ＭＳ Ｐゴシック" charset="0"/>
              </a:defRPr>
            </a:lvl4pPr>
            <a:lvl5pPr marL="2057400" indent="-228600" eaLnBrk="0" hangingPunct="0">
              <a:defRPr sz="2400">
                <a:solidFill>
                  <a:schemeClr val="tx1"/>
                </a:solidFill>
                <a:latin typeface="Candara" charset="0"/>
                <a:ea typeface="ＭＳ Ｐゴシック" charset="0"/>
              </a:defRPr>
            </a:lvl5pPr>
            <a:lvl6pPr marL="2514600" indent="-228600" eaLnBrk="0" fontAlgn="base" hangingPunct="0">
              <a:spcBef>
                <a:spcPct val="0"/>
              </a:spcBef>
              <a:spcAft>
                <a:spcPct val="0"/>
              </a:spcAft>
              <a:defRPr sz="2400">
                <a:solidFill>
                  <a:schemeClr val="tx1"/>
                </a:solidFill>
                <a:latin typeface="Candara" charset="0"/>
                <a:ea typeface="ＭＳ Ｐゴシック" charset="0"/>
              </a:defRPr>
            </a:lvl6pPr>
            <a:lvl7pPr marL="2971800" indent="-228600" eaLnBrk="0" fontAlgn="base" hangingPunct="0">
              <a:spcBef>
                <a:spcPct val="0"/>
              </a:spcBef>
              <a:spcAft>
                <a:spcPct val="0"/>
              </a:spcAft>
              <a:defRPr sz="2400">
                <a:solidFill>
                  <a:schemeClr val="tx1"/>
                </a:solidFill>
                <a:latin typeface="Candara" charset="0"/>
                <a:ea typeface="ＭＳ Ｐゴシック" charset="0"/>
              </a:defRPr>
            </a:lvl7pPr>
            <a:lvl8pPr marL="3429000" indent="-228600" eaLnBrk="0" fontAlgn="base" hangingPunct="0">
              <a:spcBef>
                <a:spcPct val="0"/>
              </a:spcBef>
              <a:spcAft>
                <a:spcPct val="0"/>
              </a:spcAft>
              <a:defRPr sz="2400">
                <a:solidFill>
                  <a:schemeClr val="tx1"/>
                </a:solidFill>
                <a:latin typeface="Candara" charset="0"/>
                <a:ea typeface="ＭＳ Ｐゴシック" charset="0"/>
              </a:defRPr>
            </a:lvl8pPr>
            <a:lvl9pPr marL="3886200" indent="-228600" eaLnBrk="0" fontAlgn="base" hangingPunct="0">
              <a:spcBef>
                <a:spcPct val="0"/>
              </a:spcBef>
              <a:spcAft>
                <a:spcPct val="0"/>
              </a:spcAft>
              <a:defRPr sz="2400">
                <a:solidFill>
                  <a:schemeClr val="tx1"/>
                </a:solidFill>
                <a:latin typeface="Candara" charset="0"/>
                <a:ea typeface="ＭＳ Ｐゴシック" charset="0"/>
              </a:defRPr>
            </a:lvl9pPr>
          </a:lstStyle>
          <a:p>
            <a:pPr eaLnBrk="1" hangingPunct="1"/>
            <a:fld id="{DCD2A8A2-C4A3-9640-BB1E-8C61EC1A290E}" type="slidenum">
              <a:rPr lang="en-US" sz="1200">
                <a:latin typeface="Calibri" charset="0"/>
              </a:rPr>
              <a:pPr eaLnBrk="1" hangingPunct="1"/>
              <a:t>53</a:t>
            </a:fld>
            <a:endParaRPr lang="en-US" sz="1200">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8674"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tr-TR" dirty="0">
                <a:latin typeface="Calibri" charset="0"/>
                <a:ea typeface="Times New Roman" charset="0"/>
              </a:rPr>
              <a:t>Bilişim teknolojisi araçlarının (Dizüstü bilgisayar, projeksiyon, çok amaçlı yazıcı) derslerin işlenmesi esnasında etkin kullanımını sağlamak amacıyla ilköğretim II. kademe ve ortaöğretim kademesine bağlı okulların sınıflarının tamamına BT donanımı sağlanarak eğitimde fırsat ve imkan eşitliği sağlanacak ve öğretimin niteliği artırılacaktır.</a:t>
            </a:r>
          </a:p>
        </p:txBody>
      </p:sp>
      <p:sp>
        <p:nvSpPr>
          <p:cNvPr id="28675" name="3 Slayt Numarası Yer Tutucusu"/>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ndara" charset="0"/>
                <a:ea typeface="ＭＳ Ｐゴシック" charset="0"/>
                <a:cs typeface="ＭＳ Ｐゴシック" charset="0"/>
              </a:defRPr>
            </a:lvl1pPr>
            <a:lvl2pPr marL="742950" indent="-285750" eaLnBrk="0" hangingPunct="0">
              <a:defRPr sz="2400">
                <a:solidFill>
                  <a:schemeClr val="tx1"/>
                </a:solidFill>
                <a:latin typeface="Candara" charset="0"/>
                <a:ea typeface="ＭＳ Ｐゴシック" charset="0"/>
              </a:defRPr>
            </a:lvl2pPr>
            <a:lvl3pPr marL="1143000" indent="-228600" eaLnBrk="0" hangingPunct="0">
              <a:defRPr sz="2400">
                <a:solidFill>
                  <a:schemeClr val="tx1"/>
                </a:solidFill>
                <a:latin typeface="Candara" charset="0"/>
                <a:ea typeface="ＭＳ Ｐゴシック" charset="0"/>
              </a:defRPr>
            </a:lvl3pPr>
            <a:lvl4pPr marL="1600200" indent="-228600" eaLnBrk="0" hangingPunct="0">
              <a:defRPr sz="2400">
                <a:solidFill>
                  <a:schemeClr val="tx1"/>
                </a:solidFill>
                <a:latin typeface="Candara" charset="0"/>
                <a:ea typeface="ＭＳ Ｐゴシック" charset="0"/>
              </a:defRPr>
            </a:lvl4pPr>
            <a:lvl5pPr marL="2057400" indent="-228600" eaLnBrk="0" hangingPunct="0">
              <a:defRPr sz="2400">
                <a:solidFill>
                  <a:schemeClr val="tx1"/>
                </a:solidFill>
                <a:latin typeface="Candara" charset="0"/>
                <a:ea typeface="ＭＳ Ｐゴシック" charset="0"/>
              </a:defRPr>
            </a:lvl5pPr>
            <a:lvl6pPr marL="2514600" indent="-228600" eaLnBrk="0" fontAlgn="base" hangingPunct="0">
              <a:spcBef>
                <a:spcPct val="0"/>
              </a:spcBef>
              <a:spcAft>
                <a:spcPct val="0"/>
              </a:spcAft>
              <a:defRPr sz="2400">
                <a:solidFill>
                  <a:schemeClr val="tx1"/>
                </a:solidFill>
                <a:latin typeface="Candara" charset="0"/>
                <a:ea typeface="ＭＳ Ｐゴシック" charset="0"/>
              </a:defRPr>
            </a:lvl6pPr>
            <a:lvl7pPr marL="2971800" indent="-228600" eaLnBrk="0" fontAlgn="base" hangingPunct="0">
              <a:spcBef>
                <a:spcPct val="0"/>
              </a:spcBef>
              <a:spcAft>
                <a:spcPct val="0"/>
              </a:spcAft>
              <a:defRPr sz="2400">
                <a:solidFill>
                  <a:schemeClr val="tx1"/>
                </a:solidFill>
                <a:latin typeface="Candara" charset="0"/>
                <a:ea typeface="ＭＳ Ｐゴシック" charset="0"/>
              </a:defRPr>
            </a:lvl7pPr>
            <a:lvl8pPr marL="3429000" indent="-228600" eaLnBrk="0" fontAlgn="base" hangingPunct="0">
              <a:spcBef>
                <a:spcPct val="0"/>
              </a:spcBef>
              <a:spcAft>
                <a:spcPct val="0"/>
              </a:spcAft>
              <a:defRPr sz="2400">
                <a:solidFill>
                  <a:schemeClr val="tx1"/>
                </a:solidFill>
                <a:latin typeface="Candara" charset="0"/>
                <a:ea typeface="ＭＳ Ｐゴシック" charset="0"/>
              </a:defRPr>
            </a:lvl8pPr>
            <a:lvl9pPr marL="3886200" indent="-228600" eaLnBrk="0" fontAlgn="base" hangingPunct="0">
              <a:spcBef>
                <a:spcPct val="0"/>
              </a:spcBef>
              <a:spcAft>
                <a:spcPct val="0"/>
              </a:spcAft>
              <a:defRPr sz="2400">
                <a:solidFill>
                  <a:schemeClr val="tx1"/>
                </a:solidFill>
                <a:latin typeface="Candara" charset="0"/>
                <a:ea typeface="ＭＳ Ｐゴシック" charset="0"/>
              </a:defRPr>
            </a:lvl9pPr>
          </a:lstStyle>
          <a:p>
            <a:pPr eaLnBrk="1" hangingPunct="1"/>
            <a:fld id="{08D0F17E-3F2F-DF48-805B-217B8A3661F0}" type="slidenum">
              <a:rPr lang="en-US" sz="1200">
                <a:latin typeface="Arial" charset="0"/>
              </a:rPr>
              <a:pPr eaLnBrk="1" hangingPunct="1"/>
              <a:t>7</a:t>
            </a:fld>
            <a:endParaRPr lang="en-US" sz="120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ayt Görüntüsü Yer Tutucus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0962" name="Not Yer Tutucusu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tr-TR" dirty="0">
                <a:latin typeface="Calibri" charset="0"/>
              </a:rPr>
              <a:t>Bakanlığımız Genel Müdürlüklerinde yapılan </a:t>
            </a:r>
            <a:r>
              <a:rPr lang="tr-TR" dirty="0" err="1">
                <a:latin typeface="Calibri" charset="0"/>
              </a:rPr>
              <a:t>hizmetiçi</a:t>
            </a:r>
            <a:r>
              <a:rPr lang="tr-TR" dirty="0">
                <a:latin typeface="Calibri" charset="0"/>
              </a:rPr>
              <a:t> eğitimler konusunda bir araştırma yapıldı. (</a:t>
            </a:r>
            <a:r>
              <a:rPr lang="tr-TR" dirty="0" err="1">
                <a:latin typeface="Calibri" charset="0"/>
              </a:rPr>
              <a:t>Hizmetiçi</a:t>
            </a:r>
            <a:r>
              <a:rPr lang="tr-TR" dirty="0">
                <a:latin typeface="Calibri" charset="0"/>
              </a:rPr>
              <a:t> Eğitim Dairesi Başkanlığı, Erkek Teknik Öğretim Genel Müdürlüğü, Öğretmen Yetiştirme ve Eğitimi Genel Müdürlüğü, İlköğretim Genel Müdürlüğü) </a:t>
            </a:r>
          </a:p>
          <a:p>
            <a:r>
              <a:rPr lang="tr-TR" b="1" dirty="0">
                <a:latin typeface="Calibri" charset="0"/>
              </a:rPr>
              <a:t>Öğretmen eğitimleri yapan firmalar </a:t>
            </a:r>
            <a:r>
              <a:rPr lang="tr-TR" dirty="0">
                <a:latin typeface="Calibri" charset="0"/>
              </a:rPr>
              <a:t>ile görüşmeler yapılarak firma kanalıyla eğitim içerikleri hazırlanan ve uygulanan eğitimler incelendi. </a:t>
            </a:r>
          </a:p>
          <a:p>
            <a:pPr eaLnBrk="1" hangingPunct="1">
              <a:spcBef>
                <a:spcPct val="0"/>
              </a:spcBef>
            </a:pPr>
            <a:r>
              <a:rPr lang="tr-TR" dirty="0">
                <a:latin typeface="Calibri" charset="0"/>
              </a:rPr>
              <a:t>Yapılan araştırmalar sonucunda programların uygulamaya yönelik iyi yönleri dikkate alınarak Eğitimde FATİH projesi </a:t>
            </a:r>
            <a:r>
              <a:rPr lang="tr-TR" dirty="0" err="1">
                <a:latin typeface="Calibri" charset="0"/>
              </a:rPr>
              <a:t>hizmetiçi</a:t>
            </a:r>
            <a:r>
              <a:rPr lang="tr-TR" dirty="0">
                <a:latin typeface="Calibri" charset="0"/>
              </a:rPr>
              <a:t> eğitim bileşeni </a:t>
            </a:r>
            <a:r>
              <a:rPr lang="tr-TR" b="1" dirty="0">
                <a:latin typeface="Calibri" charset="0"/>
              </a:rPr>
              <a:t>yol haritası ve iş akış şeması </a:t>
            </a:r>
            <a:r>
              <a:rPr lang="tr-TR" dirty="0">
                <a:latin typeface="Calibri" charset="0"/>
              </a:rPr>
              <a:t>belirlendi.</a:t>
            </a:r>
          </a:p>
          <a:p>
            <a:pPr eaLnBrk="1" hangingPunct="1">
              <a:spcBef>
                <a:spcPct val="0"/>
              </a:spcBef>
            </a:pPr>
            <a:r>
              <a:rPr lang="tr-TR" dirty="0">
                <a:latin typeface="Calibri" charset="0"/>
              </a:rPr>
              <a:t>Belirlenen yol haritası, </a:t>
            </a:r>
            <a:r>
              <a:rPr lang="tr-TR" b="1" dirty="0">
                <a:latin typeface="Calibri" charset="0"/>
              </a:rPr>
              <a:t>ilgili paydaşlar (</a:t>
            </a:r>
            <a:r>
              <a:rPr lang="tr-TR" b="1" dirty="0" err="1">
                <a:latin typeface="Calibri" charset="0"/>
              </a:rPr>
              <a:t>Hizmetiçi</a:t>
            </a:r>
            <a:r>
              <a:rPr lang="tr-TR" b="1" dirty="0">
                <a:latin typeface="Calibri" charset="0"/>
              </a:rPr>
              <a:t> Eğitim Dairesi Başkanlığı, Eğitim ve e-Öğrenim Hizmetleri  Şubesi, Ar-Ge Şubesi)</a:t>
            </a:r>
            <a:r>
              <a:rPr lang="tr-TR" dirty="0">
                <a:latin typeface="Calibri" charset="0"/>
              </a:rPr>
              <a:t> ile görüşülerek gerekli olan düzeltmeler yapıldı. Öğretmenlere öncelikle Temel Bilgisayar kullanım kursu verilerek teknolojiye olan yetersizliklerin giderilmesi ve daha sonrada BT</a:t>
            </a:r>
            <a:r>
              <a:rPr lang="ja-JP" altLang="tr-TR" dirty="0">
                <a:latin typeface="Calibri" charset="0"/>
              </a:rPr>
              <a:t>’</a:t>
            </a:r>
            <a:r>
              <a:rPr lang="tr-TR" altLang="ja-JP" dirty="0" err="1">
                <a:latin typeface="Calibri" charset="0"/>
              </a:rPr>
              <a:t>nin</a:t>
            </a:r>
            <a:r>
              <a:rPr lang="tr-TR" altLang="ja-JP" dirty="0">
                <a:latin typeface="Calibri" charset="0"/>
              </a:rPr>
              <a:t> derslerde etkin ve verimli kullanılmasına yönelik </a:t>
            </a:r>
            <a:r>
              <a:rPr lang="tr-TR" altLang="ja-JP" dirty="0" err="1">
                <a:latin typeface="Calibri" charset="0"/>
              </a:rPr>
              <a:t>pedogojik</a:t>
            </a:r>
            <a:r>
              <a:rPr lang="tr-TR" altLang="ja-JP" dirty="0">
                <a:latin typeface="Calibri" charset="0"/>
              </a:rPr>
              <a:t> formasyona </a:t>
            </a:r>
            <a:r>
              <a:rPr lang="tr-TR" altLang="ja-JP" dirty="0" smtClean="0">
                <a:latin typeface="Calibri" charset="0"/>
              </a:rPr>
              <a:t>dayalı </a:t>
            </a:r>
            <a:r>
              <a:rPr lang="tr-TR" altLang="ja-JP" dirty="0">
                <a:latin typeface="Calibri" charset="0"/>
              </a:rPr>
              <a:t>bir eğitimin verilmesinin uygun olacağı görüldü.</a:t>
            </a:r>
          </a:p>
          <a:p>
            <a:pPr eaLnBrk="1" hangingPunct="1">
              <a:spcBef>
                <a:spcPct val="0"/>
              </a:spcBef>
            </a:pPr>
            <a:r>
              <a:rPr lang="tr-TR" dirty="0">
                <a:latin typeface="Calibri" charset="0"/>
              </a:rPr>
              <a:t>Alanında kendini ispatlamış Bu akademik komisyonda farklı üniversitelerin </a:t>
            </a:r>
            <a:r>
              <a:rPr lang="tr-TR" dirty="0" err="1">
                <a:latin typeface="Calibri" charset="0"/>
              </a:rPr>
              <a:t>böte</a:t>
            </a:r>
            <a:r>
              <a:rPr lang="tr-TR" dirty="0">
                <a:latin typeface="Calibri" charset="0"/>
              </a:rPr>
              <a:t> bölümlerinden, eğitim fakültelerinden, bazı alanlardan ve genel müdürlüğümüz uzmanlarından oluşan bir ekibimiz. </a:t>
            </a:r>
          </a:p>
        </p:txBody>
      </p:sp>
      <p:sp>
        <p:nvSpPr>
          <p:cNvPr id="40963" name="Slayt Numarası Yer Tutucus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ndara" charset="0"/>
                <a:ea typeface="ＭＳ Ｐゴシック" charset="0"/>
                <a:cs typeface="ＭＳ Ｐゴシック" charset="0"/>
              </a:defRPr>
            </a:lvl1pPr>
            <a:lvl2pPr marL="742950" indent="-285750" eaLnBrk="0" hangingPunct="0">
              <a:defRPr sz="2400">
                <a:solidFill>
                  <a:schemeClr val="tx1"/>
                </a:solidFill>
                <a:latin typeface="Candara" charset="0"/>
                <a:ea typeface="ＭＳ Ｐゴシック" charset="0"/>
              </a:defRPr>
            </a:lvl2pPr>
            <a:lvl3pPr marL="1143000" indent="-228600" eaLnBrk="0" hangingPunct="0">
              <a:defRPr sz="2400">
                <a:solidFill>
                  <a:schemeClr val="tx1"/>
                </a:solidFill>
                <a:latin typeface="Candara" charset="0"/>
                <a:ea typeface="ＭＳ Ｐゴシック" charset="0"/>
              </a:defRPr>
            </a:lvl3pPr>
            <a:lvl4pPr marL="1600200" indent="-228600" eaLnBrk="0" hangingPunct="0">
              <a:defRPr sz="2400">
                <a:solidFill>
                  <a:schemeClr val="tx1"/>
                </a:solidFill>
                <a:latin typeface="Candara" charset="0"/>
                <a:ea typeface="ＭＳ Ｐゴシック" charset="0"/>
              </a:defRPr>
            </a:lvl4pPr>
            <a:lvl5pPr marL="2057400" indent="-228600" eaLnBrk="0" hangingPunct="0">
              <a:defRPr sz="2400">
                <a:solidFill>
                  <a:schemeClr val="tx1"/>
                </a:solidFill>
                <a:latin typeface="Candara" charset="0"/>
                <a:ea typeface="ＭＳ Ｐゴシック" charset="0"/>
              </a:defRPr>
            </a:lvl5pPr>
            <a:lvl6pPr marL="2514600" indent="-228600" eaLnBrk="0" fontAlgn="base" hangingPunct="0">
              <a:spcBef>
                <a:spcPct val="0"/>
              </a:spcBef>
              <a:spcAft>
                <a:spcPct val="0"/>
              </a:spcAft>
              <a:defRPr sz="2400">
                <a:solidFill>
                  <a:schemeClr val="tx1"/>
                </a:solidFill>
                <a:latin typeface="Candara" charset="0"/>
                <a:ea typeface="ＭＳ Ｐゴシック" charset="0"/>
              </a:defRPr>
            </a:lvl6pPr>
            <a:lvl7pPr marL="2971800" indent="-228600" eaLnBrk="0" fontAlgn="base" hangingPunct="0">
              <a:spcBef>
                <a:spcPct val="0"/>
              </a:spcBef>
              <a:spcAft>
                <a:spcPct val="0"/>
              </a:spcAft>
              <a:defRPr sz="2400">
                <a:solidFill>
                  <a:schemeClr val="tx1"/>
                </a:solidFill>
                <a:latin typeface="Candara" charset="0"/>
                <a:ea typeface="ＭＳ Ｐゴシック" charset="0"/>
              </a:defRPr>
            </a:lvl7pPr>
            <a:lvl8pPr marL="3429000" indent="-228600" eaLnBrk="0" fontAlgn="base" hangingPunct="0">
              <a:spcBef>
                <a:spcPct val="0"/>
              </a:spcBef>
              <a:spcAft>
                <a:spcPct val="0"/>
              </a:spcAft>
              <a:defRPr sz="2400">
                <a:solidFill>
                  <a:schemeClr val="tx1"/>
                </a:solidFill>
                <a:latin typeface="Candara" charset="0"/>
                <a:ea typeface="ＭＳ Ｐゴシック" charset="0"/>
              </a:defRPr>
            </a:lvl8pPr>
            <a:lvl9pPr marL="3886200" indent="-228600" eaLnBrk="0" fontAlgn="base" hangingPunct="0">
              <a:spcBef>
                <a:spcPct val="0"/>
              </a:spcBef>
              <a:spcAft>
                <a:spcPct val="0"/>
              </a:spcAft>
              <a:defRPr sz="2400">
                <a:solidFill>
                  <a:schemeClr val="tx1"/>
                </a:solidFill>
                <a:latin typeface="Candara" charset="0"/>
                <a:ea typeface="ＭＳ Ｐゴシック" charset="0"/>
              </a:defRPr>
            </a:lvl9pPr>
          </a:lstStyle>
          <a:p>
            <a:pPr eaLnBrk="1" hangingPunct="1"/>
            <a:fld id="{14B9CAE6-A502-FF40-8295-FD98E1624B3B}" type="slidenum">
              <a:rPr lang="tr-TR" sz="1200">
                <a:latin typeface="Calibri" charset="0"/>
              </a:rPr>
              <a:pPr eaLnBrk="1" hangingPunct="1"/>
              <a:t>54</a:t>
            </a:fld>
            <a:endParaRPr lang="tr-TR" sz="1200">
              <a:latin typeface="Calibri"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ayt Görüntüsü Yer Tutucus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4034" name="Not Yer Tutucusu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tr-TR" dirty="0">
                <a:latin typeface="Calibri" charset="0"/>
              </a:rPr>
              <a:t>Öğretmenlere öncelikle Temel Bilgisayar kullanım kursu verilerek teknolojiye olan yetersizliklerin giderilmesi ve daha sonrada BT</a:t>
            </a:r>
            <a:r>
              <a:rPr lang="ja-JP" altLang="tr-TR" dirty="0">
                <a:latin typeface="Calibri" charset="0"/>
              </a:rPr>
              <a:t>’</a:t>
            </a:r>
            <a:r>
              <a:rPr lang="tr-TR" altLang="ja-JP" dirty="0" err="1">
                <a:latin typeface="Calibri" charset="0"/>
              </a:rPr>
              <a:t>nin</a:t>
            </a:r>
            <a:r>
              <a:rPr lang="tr-TR" altLang="ja-JP" dirty="0">
                <a:latin typeface="Calibri" charset="0"/>
              </a:rPr>
              <a:t> derslerde etkin ve verimli kullanılmasına yönelik formasyona yönelik bir eğitimin verilmesinin uygun olacağı görüldü.</a:t>
            </a:r>
          </a:p>
          <a:p>
            <a:r>
              <a:rPr lang="tr-TR" dirty="0">
                <a:latin typeface="Calibri" charset="0"/>
              </a:rPr>
              <a:t>Ortaöğretim Projesi kapsamında donanımların kurulduğu okullar öncelikli olmak üzere tüm FATİH Projesi kapsamında bu donanımların kurulacağı</a:t>
            </a:r>
            <a:r>
              <a:rPr lang="tr-TR" b="1" dirty="0">
                <a:latin typeface="Calibri" charset="0"/>
              </a:rPr>
              <a:t> ortaöğretim ve ilköğretim okulları ile okul öncesi eğitim kurumlarındaki</a:t>
            </a:r>
            <a:r>
              <a:rPr lang="tr-TR" dirty="0">
                <a:latin typeface="Calibri" charset="0"/>
              </a:rPr>
              <a:t> sınıflarda </a:t>
            </a:r>
            <a:r>
              <a:rPr lang="tr-TR" b="1" dirty="0">
                <a:latin typeface="Calibri" charset="0"/>
              </a:rPr>
              <a:t>bu donanımları kullanacak öğretmenlerden "Temel Bilgisayar Kullanımı" konusunda eğitim almamış olanlar ile bu konuda kendilerini yeterli görmeyenlere;</a:t>
            </a:r>
            <a:r>
              <a:rPr lang="tr-TR" dirty="0">
                <a:latin typeface="Calibri" charset="0"/>
              </a:rPr>
              <a:t> 30.12.2010 tarihli ve  B.08.0.HED.0.77.00.00.774.99/6722 sayılı  yazı ekinde Ek-1 olarak yer alan etkinlik programının, mahalli </a:t>
            </a:r>
            <a:r>
              <a:rPr lang="tr-TR" dirty="0" err="1">
                <a:latin typeface="Calibri" charset="0"/>
              </a:rPr>
              <a:t>hizmetiçi</a:t>
            </a:r>
            <a:r>
              <a:rPr lang="tr-TR" dirty="0">
                <a:latin typeface="Calibri" charset="0"/>
              </a:rPr>
              <a:t> eğitim faaliyeti olarak düzenlenmesi yönünde </a:t>
            </a:r>
            <a:r>
              <a:rPr lang="tr-TR" dirty="0" err="1">
                <a:latin typeface="Calibri" charset="0"/>
              </a:rPr>
              <a:t>Hizmetiçi</a:t>
            </a:r>
            <a:r>
              <a:rPr lang="tr-TR" dirty="0">
                <a:latin typeface="Calibri" charset="0"/>
              </a:rPr>
              <a:t> Eğitim Dairesi Başkanlığı tarafından 81 il kapsamında resmi yazı gönderilmiştir. Konuyla ilgili eğitimleri Eğitici Bilişim Teknolojileri </a:t>
            </a:r>
            <a:r>
              <a:rPr lang="tr-TR" dirty="0" err="1">
                <a:latin typeface="Calibri" charset="0"/>
              </a:rPr>
              <a:t>Formatör</a:t>
            </a:r>
            <a:r>
              <a:rPr lang="tr-TR" dirty="0">
                <a:latin typeface="Calibri" charset="0"/>
              </a:rPr>
              <a:t> Öğretmenleri vermeye başlamıştır.</a:t>
            </a:r>
          </a:p>
        </p:txBody>
      </p:sp>
      <p:sp>
        <p:nvSpPr>
          <p:cNvPr id="44035" name="Slayt Numarası Yer Tutucus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ndara" charset="0"/>
                <a:ea typeface="ＭＳ Ｐゴシック" charset="0"/>
                <a:cs typeface="ＭＳ Ｐゴシック" charset="0"/>
              </a:defRPr>
            </a:lvl1pPr>
            <a:lvl2pPr marL="742950" indent="-285750" eaLnBrk="0" hangingPunct="0">
              <a:defRPr sz="2400">
                <a:solidFill>
                  <a:schemeClr val="tx1"/>
                </a:solidFill>
                <a:latin typeface="Candara" charset="0"/>
                <a:ea typeface="ＭＳ Ｐゴシック" charset="0"/>
              </a:defRPr>
            </a:lvl2pPr>
            <a:lvl3pPr marL="1143000" indent="-228600" eaLnBrk="0" hangingPunct="0">
              <a:defRPr sz="2400">
                <a:solidFill>
                  <a:schemeClr val="tx1"/>
                </a:solidFill>
                <a:latin typeface="Candara" charset="0"/>
                <a:ea typeface="ＭＳ Ｐゴシック" charset="0"/>
              </a:defRPr>
            </a:lvl3pPr>
            <a:lvl4pPr marL="1600200" indent="-228600" eaLnBrk="0" hangingPunct="0">
              <a:defRPr sz="2400">
                <a:solidFill>
                  <a:schemeClr val="tx1"/>
                </a:solidFill>
                <a:latin typeface="Candara" charset="0"/>
                <a:ea typeface="ＭＳ Ｐゴシック" charset="0"/>
              </a:defRPr>
            </a:lvl4pPr>
            <a:lvl5pPr marL="2057400" indent="-228600" eaLnBrk="0" hangingPunct="0">
              <a:defRPr sz="2400">
                <a:solidFill>
                  <a:schemeClr val="tx1"/>
                </a:solidFill>
                <a:latin typeface="Candara" charset="0"/>
                <a:ea typeface="ＭＳ Ｐゴシック" charset="0"/>
              </a:defRPr>
            </a:lvl5pPr>
            <a:lvl6pPr marL="2514600" indent="-228600" eaLnBrk="0" fontAlgn="base" hangingPunct="0">
              <a:spcBef>
                <a:spcPct val="0"/>
              </a:spcBef>
              <a:spcAft>
                <a:spcPct val="0"/>
              </a:spcAft>
              <a:defRPr sz="2400">
                <a:solidFill>
                  <a:schemeClr val="tx1"/>
                </a:solidFill>
                <a:latin typeface="Candara" charset="0"/>
                <a:ea typeface="ＭＳ Ｐゴシック" charset="0"/>
              </a:defRPr>
            </a:lvl6pPr>
            <a:lvl7pPr marL="2971800" indent="-228600" eaLnBrk="0" fontAlgn="base" hangingPunct="0">
              <a:spcBef>
                <a:spcPct val="0"/>
              </a:spcBef>
              <a:spcAft>
                <a:spcPct val="0"/>
              </a:spcAft>
              <a:defRPr sz="2400">
                <a:solidFill>
                  <a:schemeClr val="tx1"/>
                </a:solidFill>
                <a:latin typeface="Candara" charset="0"/>
                <a:ea typeface="ＭＳ Ｐゴシック" charset="0"/>
              </a:defRPr>
            </a:lvl7pPr>
            <a:lvl8pPr marL="3429000" indent="-228600" eaLnBrk="0" fontAlgn="base" hangingPunct="0">
              <a:spcBef>
                <a:spcPct val="0"/>
              </a:spcBef>
              <a:spcAft>
                <a:spcPct val="0"/>
              </a:spcAft>
              <a:defRPr sz="2400">
                <a:solidFill>
                  <a:schemeClr val="tx1"/>
                </a:solidFill>
                <a:latin typeface="Candara" charset="0"/>
                <a:ea typeface="ＭＳ Ｐゴシック" charset="0"/>
              </a:defRPr>
            </a:lvl8pPr>
            <a:lvl9pPr marL="3886200" indent="-228600" eaLnBrk="0" fontAlgn="base" hangingPunct="0">
              <a:spcBef>
                <a:spcPct val="0"/>
              </a:spcBef>
              <a:spcAft>
                <a:spcPct val="0"/>
              </a:spcAft>
              <a:defRPr sz="2400">
                <a:solidFill>
                  <a:schemeClr val="tx1"/>
                </a:solidFill>
                <a:latin typeface="Candara" charset="0"/>
                <a:ea typeface="ＭＳ Ｐゴシック" charset="0"/>
              </a:defRPr>
            </a:lvl9pPr>
          </a:lstStyle>
          <a:p>
            <a:pPr eaLnBrk="1" hangingPunct="1"/>
            <a:fld id="{EA52DC24-EEA4-5D46-8B1C-8FFF369A1823}" type="slidenum">
              <a:rPr lang="tr-TR" sz="1200">
                <a:latin typeface="Calibri" charset="0"/>
              </a:rPr>
              <a:pPr eaLnBrk="1" hangingPunct="1"/>
              <a:t>56</a:t>
            </a:fld>
            <a:endParaRPr lang="tr-TR" sz="1200">
              <a:latin typeface="Calibri"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ayt Görüntüsü Yer Tutucus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6082" name="Not Yer Tutucusu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tr-TR">
                <a:latin typeface="Calibri" charset="0"/>
              </a:rPr>
              <a:t>Görüş ve önerilerinizi e-posta yoluyla bekliyoruz.</a:t>
            </a:r>
          </a:p>
        </p:txBody>
      </p:sp>
      <p:sp>
        <p:nvSpPr>
          <p:cNvPr id="46083" name="Slayt Numarası Yer Tutucus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ndara" charset="0"/>
                <a:ea typeface="ＭＳ Ｐゴシック" charset="0"/>
                <a:cs typeface="ＭＳ Ｐゴシック" charset="0"/>
              </a:defRPr>
            </a:lvl1pPr>
            <a:lvl2pPr marL="742950" indent="-285750" eaLnBrk="0" hangingPunct="0">
              <a:defRPr sz="2400">
                <a:solidFill>
                  <a:schemeClr val="tx1"/>
                </a:solidFill>
                <a:latin typeface="Candara" charset="0"/>
                <a:ea typeface="ＭＳ Ｐゴシック" charset="0"/>
              </a:defRPr>
            </a:lvl2pPr>
            <a:lvl3pPr marL="1143000" indent="-228600" eaLnBrk="0" hangingPunct="0">
              <a:defRPr sz="2400">
                <a:solidFill>
                  <a:schemeClr val="tx1"/>
                </a:solidFill>
                <a:latin typeface="Candara" charset="0"/>
                <a:ea typeface="ＭＳ Ｐゴシック" charset="0"/>
              </a:defRPr>
            </a:lvl3pPr>
            <a:lvl4pPr marL="1600200" indent="-228600" eaLnBrk="0" hangingPunct="0">
              <a:defRPr sz="2400">
                <a:solidFill>
                  <a:schemeClr val="tx1"/>
                </a:solidFill>
                <a:latin typeface="Candara" charset="0"/>
                <a:ea typeface="ＭＳ Ｐゴシック" charset="0"/>
              </a:defRPr>
            </a:lvl4pPr>
            <a:lvl5pPr marL="2057400" indent="-228600" eaLnBrk="0" hangingPunct="0">
              <a:defRPr sz="2400">
                <a:solidFill>
                  <a:schemeClr val="tx1"/>
                </a:solidFill>
                <a:latin typeface="Candara" charset="0"/>
                <a:ea typeface="ＭＳ Ｐゴシック" charset="0"/>
              </a:defRPr>
            </a:lvl5pPr>
            <a:lvl6pPr marL="2514600" indent="-228600" eaLnBrk="0" fontAlgn="base" hangingPunct="0">
              <a:spcBef>
                <a:spcPct val="0"/>
              </a:spcBef>
              <a:spcAft>
                <a:spcPct val="0"/>
              </a:spcAft>
              <a:defRPr sz="2400">
                <a:solidFill>
                  <a:schemeClr val="tx1"/>
                </a:solidFill>
                <a:latin typeface="Candara" charset="0"/>
                <a:ea typeface="ＭＳ Ｐゴシック" charset="0"/>
              </a:defRPr>
            </a:lvl6pPr>
            <a:lvl7pPr marL="2971800" indent="-228600" eaLnBrk="0" fontAlgn="base" hangingPunct="0">
              <a:spcBef>
                <a:spcPct val="0"/>
              </a:spcBef>
              <a:spcAft>
                <a:spcPct val="0"/>
              </a:spcAft>
              <a:defRPr sz="2400">
                <a:solidFill>
                  <a:schemeClr val="tx1"/>
                </a:solidFill>
                <a:latin typeface="Candara" charset="0"/>
                <a:ea typeface="ＭＳ Ｐゴシック" charset="0"/>
              </a:defRPr>
            </a:lvl7pPr>
            <a:lvl8pPr marL="3429000" indent="-228600" eaLnBrk="0" fontAlgn="base" hangingPunct="0">
              <a:spcBef>
                <a:spcPct val="0"/>
              </a:spcBef>
              <a:spcAft>
                <a:spcPct val="0"/>
              </a:spcAft>
              <a:defRPr sz="2400">
                <a:solidFill>
                  <a:schemeClr val="tx1"/>
                </a:solidFill>
                <a:latin typeface="Candara" charset="0"/>
                <a:ea typeface="ＭＳ Ｐゴシック" charset="0"/>
              </a:defRPr>
            </a:lvl8pPr>
            <a:lvl9pPr marL="3886200" indent="-228600" eaLnBrk="0" fontAlgn="base" hangingPunct="0">
              <a:spcBef>
                <a:spcPct val="0"/>
              </a:spcBef>
              <a:spcAft>
                <a:spcPct val="0"/>
              </a:spcAft>
              <a:defRPr sz="2400">
                <a:solidFill>
                  <a:schemeClr val="tx1"/>
                </a:solidFill>
                <a:latin typeface="Candara" charset="0"/>
                <a:ea typeface="ＭＳ Ｐゴシック" charset="0"/>
              </a:defRPr>
            </a:lvl9pPr>
          </a:lstStyle>
          <a:p>
            <a:pPr eaLnBrk="1" hangingPunct="1"/>
            <a:fld id="{FF3BA9C5-FA3D-9041-9086-24A8618D514D}" type="slidenum">
              <a:rPr lang="tr-TR" sz="1200">
                <a:latin typeface="Calibri" charset="0"/>
              </a:rPr>
              <a:pPr eaLnBrk="1" hangingPunct="1"/>
              <a:t>58</a:t>
            </a:fld>
            <a:endParaRPr lang="tr-TR" sz="1200">
              <a:latin typeface="Calibri"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ayt Görüntüsü Yer Tutucus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8130" name="Not Yer Tutucusu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tr-TR">
                <a:latin typeface="Calibri" charset="0"/>
              </a:rPr>
              <a:t>Görüş ve önerilerinizi e-posta yoluyla bekliyoruz.</a:t>
            </a:r>
          </a:p>
        </p:txBody>
      </p:sp>
      <p:sp>
        <p:nvSpPr>
          <p:cNvPr id="48131" name="Slayt Numarası Yer Tutucus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ndara" charset="0"/>
                <a:ea typeface="ＭＳ Ｐゴシック" charset="0"/>
                <a:cs typeface="ＭＳ Ｐゴシック" charset="0"/>
              </a:defRPr>
            </a:lvl1pPr>
            <a:lvl2pPr marL="742950" indent="-285750" eaLnBrk="0" hangingPunct="0">
              <a:defRPr sz="2400">
                <a:solidFill>
                  <a:schemeClr val="tx1"/>
                </a:solidFill>
                <a:latin typeface="Candara" charset="0"/>
                <a:ea typeface="ＭＳ Ｐゴシック" charset="0"/>
              </a:defRPr>
            </a:lvl2pPr>
            <a:lvl3pPr marL="1143000" indent="-228600" eaLnBrk="0" hangingPunct="0">
              <a:defRPr sz="2400">
                <a:solidFill>
                  <a:schemeClr val="tx1"/>
                </a:solidFill>
                <a:latin typeface="Candara" charset="0"/>
                <a:ea typeface="ＭＳ Ｐゴシック" charset="0"/>
              </a:defRPr>
            </a:lvl3pPr>
            <a:lvl4pPr marL="1600200" indent="-228600" eaLnBrk="0" hangingPunct="0">
              <a:defRPr sz="2400">
                <a:solidFill>
                  <a:schemeClr val="tx1"/>
                </a:solidFill>
                <a:latin typeface="Candara" charset="0"/>
                <a:ea typeface="ＭＳ Ｐゴシック" charset="0"/>
              </a:defRPr>
            </a:lvl4pPr>
            <a:lvl5pPr marL="2057400" indent="-228600" eaLnBrk="0" hangingPunct="0">
              <a:defRPr sz="2400">
                <a:solidFill>
                  <a:schemeClr val="tx1"/>
                </a:solidFill>
                <a:latin typeface="Candara" charset="0"/>
                <a:ea typeface="ＭＳ Ｐゴシック" charset="0"/>
              </a:defRPr>
            </a:lvl5pPr>
            <a:lvl6pPr marL="2514600" indent="-228600" eaLnBrk="0" fontAlgn="base" hangingPunct="0">
              <a:spcBef>
                <a:spcPct val="0"/>
              </a:spcBef>
              <a:spcAft>
                <a:spcPct val="0"/>
              </a:spcAft>
              <a:defRPr sz="2400">
                <a:solidFill>
                  <a:schemeClr val="tx1"/>
                </a:solidFill>
                <a:latin typeface="Candara" charset="0"/>
                <a:ea typeface="ＭＳ Ｐゴシック" charset="0"/>
              </a:defRPr>
            </a:lvl6pPr>
            <a:lvl7pPr marL="2971800" indent="-228600" eaLnBrk="0" fontAlgn="base" hangingPunct="0">
              <a:spcBef>
                <a:spcPct val="0"/>
              </a:spcBef>
              <a:spcAft>
                <a:spcPct val="0"/>
              </a:spcAft>
              <a:defRPr sz="2400">
                <a:solidFill>
                  <a:schemeClr val="tx1"/>
                </a:solidFill>
                <a:latin typeface="Candara" charset="0"/>
                <a:ea typeface="ＭＳ Ｐゴシック" charset="0"/>
              </a:defRPr>
            </a:lvl7pPr>
            <a:lvl8pPr marL="3429000" indent="-228600" eaLnBrk="0" fontAlgn="base" hangingPunct="0">
              <a:spcBef>
                <a:spcPct val="0"/>
              </a:spcBef>
              <a:spcAft>
                <a:spcPct val="0"/>
              </a:spcAft>
              <a:defRPr sz="2400">
                <a:solidFill>
                  <a:schemeClr val="tx1"/>
                </a:solidFill>
                <a:latin typeface="Candara" charset="0"/>
                <a:ea typeface="ＭＳ Ｐゴシック" charset="0"/>
              </a:defRPr>
            </a:lvl8pPr>
            <a:lvl9pPr marL="3886200" indent="-228600" eaLnBrk="0" fontAlgn="base" hangingPunct="0">
              <a:spcBef>
                <a:spcPct val="0"/>
              </a:spcBef>
              <a:spcAft>
                <a:spcPct val="0"/>
              </a:spcAft>
              <a:defRPr sz="2400">
                <a:solidFill>
                  <a:schemeClr val="tx1"/>
                </a:solidFill>
                <a:latin typeface="Candara" charset="0"/>
                <a:ea typeface="ＭＳ Ｐゴシック" charset="0"/>
              </a:defRPr>
            </a:lvl9pPr>
          </a:lstStyle>
          <a:p>
            <a:pPr eaLnBrk="1" hangingPunct="1"/>
            <a:fld id="{4145FEEC-C717-E344-8E9C-94A4C3B4C2F0}" type="slidenum">
              <a:rPr lang="tr-TR" sz="1200">
                <a:latin typeface="Calibri" charset="0"/>
              </a:rPr>
              <a:pPr eaLnBrk="1" hangingPunct="1"/>
              <a:t>59</a:t>
            </a:fld>
            <a:endParaRPr lang="tr-TR" sz="1200">
              <a:latin typeface="Calibri"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ayt Görüntüsü Yer Tutucus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0178" name="Not Yer Tutucusu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tr-TR" dirty="0">
              <a:latin typeface="Calibri" charset="0"/>
            </a:endParaRPr>
          </a:p>
        </p:txBody>
      </p:sp>
      <p:sp>
        <p:nvSpPr>
          <p:cNvPr id="50179" name="Slayt Numarası Yer Tutucus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ndara" charset="0"/>
                <a:ea typeface="ＭＳ Ｐゴシック" charset="0"/>
                <a:cs typeface="ＭＳ Ｐゴシック" charset="0"/>
              </a:defRPr>
            </a:lvl1pPr>
            <a:lvl2pPr marL="742950" indent="-285750" eaLnBrk="0" hangingPunct="0">
              <a:defRPr sz="2400">
                <a:solidFill>
                  <a:schemeClr val="tx1"/>
                </a:solidFill>
                <a:latin typeface="Candara" charset="0"/>
                <a:ea typeface="ＭＳ Ｐゴシック" charset="0"/>
              </a:defRPr>
            </a:lvl2pPr>
            <a:lvl3pPr marL="1143000" indent="-228600" eaLnBrk="0" hangingPunct="0">
              <a:defRPr sz="2400">
                <a:solidFill>
                  <a:schemeClr val="tx1"/>
                </a:solidFill>
                <a:latin typeface="Candara" charset="0"/>
                <a:ea typeface="ＭＳ Ｐゴシック" charset="0"/>
              </a:defRPr>
            </a:lvl3pPr>
            <a:lvl4pPr marL="1600200" indent="-228600" eaLnBrk="0" hangingPunct="0">
              <a:defRPr sz="2400">
                <a:solidFill>
                  <a:schemeClr val="tx1"/>
                </a:solidFill>
                <a:latin typeface="Candara" charset="0"/>
                <a:ea typeface="ＭＳ Ｐゴシック" charset="0"/>
              </a:defRPr>
            </a:lvl4pPr>
            <a:lvl5pPr marL="2057400" indent="-228600" eaLnBrk="0" hangingPunct="0">
              <a:defRPr sz="2400">
                <a:solidFill>
                  <a:schemeClr val="tx1"/>
                </a:solidFill>
                <a:latin typeface="Candara" charset="0"/>
                <a:ea typeface="ＭＳ Ｐゴシック" charset="0"/>
              </a:defRPr>
            </a:lvl5pPr>
            <a:lvl6pPr marL="2514600" indent="-228600" eaLnBrk="0" fontAlgn="base" hangingPunct="0">
              <a:spcBef>
                <a:spcPct val="0"/>
              </a:spcBef>
              <a:spcAft>
                <a:spcPct val="0"/>
              </a:spcAft>
              <a:defRPr sz="2400">
                <a:solidFill>
                  <a:schemeClr val="tx1"/>
                </a:solidFill>
                <a:latin typeface="Candara" charset="0"/>
                <a:ea typeface="ＭＳ Ｐゴシック" charset="0"/>
              </a:defRPr>
            </a:lvl6pPr>
            <a:lvl7pPr marL="2971800" indent="-228600" eaLnBrk="0" fontAlgn="base" hangingPunct="0">
              <a:spcBef>
                <a:spcPct val="0"/>
              </a:spcBef>
              <a:spcAft>
                <a:spcPct val="0"/>
              </a:spcAft>
              <a:defRPr sz="2400">
                <a:solidFill>
                  <a:schemeClr val="tx1"/>
                </a:solidFill>
                <a:latin typeface="Candara" charset="0"/>
                <a:ea typeface="ＭＳ Ｐゴシック" charset="0"/>
              </a:defRPr>
            </a:lvl7pPr>
            <a:lvl8pPr marL="3429000" indent="-228600" eaLnBrk="0" fontAlgn="base" hangingPunct="0">
              <a:spcBef>
                <a:spcPct val="0"/>
              </a:spcBef>
              <a:spcAft>
                <a:spcPct val="0"/>
              </a:spcAft>
              <a:defRPr sz="2400">
                <a:solidFill>
                  <a:schemeClr val="tx1"/>
                </a:solidFill>
                <a:latin typeface="Candara" charset="0"/>
                <a:ea typeface="ＭＳ Ｐゴシック" charset="0"/>
              </a:defRPr>
            </a:lvl8pPr>
            <a:lvl9pPr marL="3886200" indent="-228600" eaLnBrk="0" fontAlgn="base" hangingPunct="0">
              <a:spcBef>
                <a:spcPct val="0"/>
              </a:spcBef>
              <a:spcAft>
                <a:spcPct val="0"/>
              </a:spcAft>
              <a:defRPr sz="2400">
                <a:solidFill>
                  <a:schemeClr val="tx1"/>
                </a:solidFill>
                <a:latin typeface="Candara" charset="0"/>
                <a:ea typeface="ＭＳ Ｐゴシック" charset="0"/>
              </a:defRPr>
            </a:lvl9pPr>
          </a:lstStyle>
          <a:p>
            <a:pPr eaLnBrk="1" hangingPunct="1"/>
            <a:fld id="{35C96760-05CA-C24E-8F4F-7204498E6314}" type="slidenum">
              <a:rPr lang="tr-TR" sz="1200">
                <a:latin typeface="Calibri" charset="0"/>
              </a:rPr>
              <a:pPr eaLnBrk="1" hangingPunct="1"/>
              <a:t>60</a:t>
            </a:fld>
            <a:endParaRPr lang="tr-TR" sz="1200">
              <a:latin typeface="Calibri"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ayt Görüntüsü Yer Tutucus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3250" name="Not Yer Tutucusu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Calibri" charset="0"/>
            </a:endParaRPr>
          </a:p>
        </p:txBody>
      </p:sp>
      <p:sp>
        <p:nvSpPr>
          <p:cNvPr id="53251" name="Slayt Numarası Yer Tutucus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ndara" charset="0"/>
                <a:ea typeface="ＭＳ Ｐゴシック" charset="0"/>
                <a:cs typeface="ＭＳ Ｐゴシック" charset="0"/>
              </a:defRPr>
            </a:lvl1pPr>
            <a:lvl2pPr marL="742950" indent="-285750" eaLnBrk="0" hangingPunct="0">
              <a:defRPr sz="2400">
                <a:solidFill>
                  <a:schemeClr val="tx1"/>
                </a:solidFill>
                <a:latin typeface="Candara" charset="0"/>
                <a:ea typeface="ＭＳ Ｐゴシック" charset="0"/>
              </a:defRPr>
            </a:lvl2pPr>
            <a:lvl3pPr marL="1143000" indent="-228600" eaLnBrk="0" hangingPunct="0">
              <a:defRPr sz="2400">
                <a:solidFill>
                  <a:schemeClr val="tx1"/>
                </a:solidFill>
                <a:latin typeface="Candara" charset="0"/>
                <a:ea typeface="ＭＳ Ｐゴシック" charset="0"/>
              </a:defRPr>
            </a:lvl3pPr>
            <a:lvl4pPr marL="1600200" indent="-228600" eaLnBrk="0" hangingPunct="0">
              <a:defRPr sz="2400">
                <a:solidFill>
                  <a:schemeClr val="tx1"/>
                </a:solidFill>
                <a:latin typeface="Candara" charset="0"/>
                <a:ea typeface="ＭＳ Ｐゴシック" charset="0"/>
              </a:defRPr>
            </a:lvl4pPr>
            <a:lvl5pPr marL="2057400" indent="-228600" eaLnBrk="0" hangingPunct="0">
              <a:defRPr sz="2400">
                <a:solidFill>
                  <a:schemeClr val="tx1"/>
                </a:solidFill>
                <a:latin typeface="Candara" charset="0"/>
                <a:ea typeface="ＭＳ Ｐゴシック" charset="0"/>
              </a:defRPr>
            </a:lvl5pPr>
            <a:lvl6pPr marL="2514600" indent="-228600" eaLnBrk="0" fontAlgn="base" hangingPunct="0">
              <a:spcBef>
                <a:spcPct val="0"/>
              </a:spcBef>
              <a:spcAft>
                <a:spcPct val="0"/>
              </a:spcAft>
              <a:defRPr sz="2400">
                <a:solidFill>
                  <a:schemeClr val="tx1"/>
                </a:solidFill>
                <a:latin typeface="Candara" charset="0"/>
                <a:ea typeface="ＭＳ Ｐゴシック" charset="0"/>
              </a:defRPr>
            </a:lvl6pPr>
            <a:lvl7pPr marL="2971800" indent="-228600" eaLnBrk="0" fontAlgn="base" hangingPunct="0">
              <a:spcBef>
                <a:spcPct val="0"/>
              </a:spcBef>
              <a:spcAft>
                <a:spcPct val="0"/>
              </a:spcAft>
              <a:defRPr sz="2400">
                <a:solidFill>
                  <a:schemeClr val="tx1"/>
                </a:solidFill>
                <a:latin typeface="Candara" charset="0"/>
                <a:ea typeface="ＭＳ Ｐゴシック" charset="0"/>
              </a:defRPr>
            </a:lvl7pPr>
            <a:lvl8pPr marL="3429000" indent="-228600" eaLnBrk="0" fontAlgn="base" hangingPunct="0">
              <a:spcBef>
                <a:spcPct val="0"/>
              </a:spcBef>
              <a:spcAft>
                <a:spcPct val="0"/>
              </a:spcAft>
              <a:defRPr sz="2400">
                <a:solidFill>
                  <a:schemeClr val="tx1"/>
                </a:solidFill>
                <a:latin typeface="Candara" charset="0"/>
                <a:ea typeface="ＭＳ Ｐゴシック" charset="0"/>
              </a:defRPr>
            </a:lvl8pPr>
            <a:lvl9pPr marL="3886200" indent="-228600" eaLnBrk="0" fontAlgn="base" hangingPunct="0">
              <a:spcBef>
                <a:spcPct val="0"/>
              </a:spcBef>
              <a:spcAft>
                <a:spcPct val="0"/>
              </a:spcAft>
              <a:defRPr sz="2400">
                <a:solidFill>
                  <a:schemeClr val="tx1"/>
                </a:solidFill>
                <a:latin typeface="Candara" charset="0"/>
                <a:ea typeface="ＭＳ Ｐゴシック" charset="0"/>
              </a:defRPr>
            </a:lvl9pPr>
          </a:lstStyle>
          <a:p>
            <a:pPr eaLnBrk="1" hangingPunct="1"/>
            <a:fld id="{481F8EDE-9B47-6B40-BB49-32BB79D2CAFB}" type="slidenum">
              <a:rPr lang="tr-TR" sz="1200">
                <a:latin typeface="Calibri" charset="0"/>
              </a:rPr>
              <a:pPr eaLnBrk="1" hangingPunct="1"/>
              <a:t>62</a:t>
            </a:fld>
            <a:endParaRPr lang="tr-TR" sz="1200">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F5F247-5E7A-47A5-8D55-786F09AAFF0A}" type="slidenum">
              <a:rPr lang="en-US" smtClean="0"/>
              <a:pPr/>
              <a:t>12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3794"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Calibri" charset="0"/>
              <a:ea typeface="Times New Roman" charset="0"/>
            </a:endParaRPr>
          </a:p>
        </p:txBody>
      </p:sp>
      <p:sp>
        <p:nvSpPr>
          <p:cNvPr id="33795" name="3 Slayt Numarası Yer Tutucusu"/>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ndara" charset="0"/>
                <a:ea typeface="ＭＳ Ｐゴシック" charset="0"/>
                <a:cs typeface="ＭＳ Ｐゴシック" charset="0"/>
              </a:defRPr>
            </a:lvl1pPr>
            <a:lvl2pPr marL="742950" indent="-285750" eaLnBrk="0" hangingPunct="0">
              <a:defRPr sz="2400">
                <a:solidFill>
                  <a:schemeClr val="tx1"/>
                </a:solidFill>
                <a:latin typeface="Candara" charset="0"/>
                <a:ea typeface="ＭＳ Ｐゴシック" charset="0"/>
              </a:defRPr>
            </a:lvl2pPr>
            <a:lvl3pPr marL="1143000" indent="-228600" eaLnBrk="0" hangingPunct="0">
              <a:defRPr sz="2400">
                <a:solidFill>
                  <a:schemeClr val="tx1"/>
                </a:solidFill>
                <a:latin typeface="Candara" charset="0"/>
                <a:ea typeface="ＭＳ Ｐゴシック" charset="0"/>
              </a:defRPr>
            </a:lvl3pPr>
            <a:lvl4pPr marL="1600200" indent="-228600" eaLnBrk="0" hangingPunct="0">
              <a:defRPr sz="2400">
                <a:solidFill>
                  <a:schemeClr val="tx1"/>
                </a:solidFill>
                <a:latin typeface="Candara" charset="0"/>
                <a:ea typeface="ＭＳ Ｐゴシック" charset="0"/>
              </a:defRPr>
            </a:lvl4pPr>
            <a:lvl5pPr marL="2057400" indent="-228600" eaLnBrk="0" hangingPunct="0">
              <a:defRPr sz="2400">
                <a:solidFill>
                  <a:schemeClr val="tx1"/>
                </a:solidFill>
                <a:latin typeface="Candara" charset="0"/>
                <a:ea typeface="ＭＳ Ｐゴシック" charset="0"/>
              </a:defRPr>
            </a:lvl5pPr>
            <a:lvl6pPr marL="2514600" indent="-228600" eaLnBrk="0" fontAlgn="base" hangingPunct="0">
              <a:spcBef>
                <a:spcPct val="0"/>
              </a:spcBef>
              <a:spcAft>
                <a:spcPct val="0"/>
              </a:spcAft>
              <a:defRPr sz="2400">
                <a:solidFill>
                  <a:schemeClr val="tx1"/>
                </a:solidFill>
                <a:latin typeface="Candara" charset="0"/>
                <a:ea typeface="ＭＳ Ｐゴシック" charset="0"/>
              </a:defRPr>
            </a:lvl6pPr>
            <a:lvl7pPr marL="2971800" indent="-228600" eaLnBrk="0" fontAlgn="base" hangingPunct="0">
              <a:spcBef>
                <a:spcPct val="0"/>
              </a:spcBef>
              <a:spcAft>
                <a:spcPct val="0"/>
              </a:spcAft>
              <a:defRPr sz="2400">
                <a:solidFill>
                  <a:schemeClr val="tx1"/>
                </a:solidFill>
                <a:latin typeface="Candara" charset="0"/>
                <a:ea typeface="ＭＳ Ｐゴシック" charset="0"/>
              </a:defRPr>
            </a:lvl7pPr>
            <a:lvl8pPr marL="3429000" indent="-228600" eaLnBrk="0" fontAlgn="base" hangingPunct="0">
              <a:spcBef>
                <a:spcPct val="0"/>
              </a:spcBef>
              <a:spcAft>
                <a:spcPct val="0"/>
              </a:spcAft>
              <a:defRPr sz="2400">
                <a:solidFill>
                  <a:schemeClr val="tx1"/>
                </a:solidFill>
                <a:latin typeface="Candara" charset="0"/>
                <a:ea typeface="ＭＳ Ｐゴシック" charset="0"/>
              </a:defRPr>
            </a:lvl8pPr>
            <a:lvl9pPr marL="3886200" indent="-228600" eaLnBrk="0" fontAlgn="base" hangingPunct="0">
              <a:spcBef>
                <a:spcPct val="0"/>
              </a:spcBef>
              <a:spcAft>
                <a:spcPct val="0"/>
              </a:spcAft>
              <a:defRPr sz="2400">
                <a:solidFill>
                  <a:schemeClr val="tx1"/>
                </a:solidFill>
                <a:latin typeface="Candara" charset="0"/>
                <a:ea typeface="ＭＳ Ｐゴシック" charset="0"/>
              </a:defRPr>
            </a:lvl9pPr>
          </a:lstStyle>
          <a:p>
            <a:pPr eaLnBrk="1" hangingPunct="1"/>
            <a:fld id="{3F770B4C-35B8-6D44-B586-2507B59428B0}" type="slidenum">
              <a:rPr lang="en-US" sz="1200">
                <a:latin typeface="Arial" charset="0"/>
              </a:rPr>
              <a:pPr eaLnBrk="1" hangingPunct="1"/>
              <a:t>14</a:t>
            </a:fld>
            <a:endParaRPr lang="en-US" sz="120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5842"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a:latin typeface="Calibri" charset="0"/>
              <a:ea typeface="Times New Roman" charset="0"/>
            </a:endParaRPr>
          </a:p>
        </p:txBody>
      </p:sp>
      <p:sp>
        <p:nvSpPr>
          <p:cNvPr id="35843" name="3 Slayt Numarası Yer Tutucusu"/>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ndara" charset="0"/>
                <a:ea typeface="ＭＳ Ｐゴシック" charset="0"/>
                <a:cs typeface="ＭＳ Ｐゴシック" charset="0"/>
              </a:defRPr>
            </a:lvl1pPr>
            <a:lvl2pPr marL="742950" indent="-285750" eaLnBrk="0" hangingPunct="0">
              <a:defRPr sz="2400">
                <a:solidFill>
                  <a:schemeClr val="tx1"/>
                </a:solidFill>
                <a:latin typeface="Candara" charset="0"/>
                <a:ea typeface="ＭＳ Ｐゴシック" charset="0"/>
              </a:defRPr>
            </a:lvl2pPr>
            <a:lvl3pPr marL="1143000" indent="-228600" eaLnBrk="0" hangingPunct="0">
              <a:defRPr sz="2400">
                <a:solidFill>
                  <a:schemeClr val="tx1"/>
                </a:solidFill>
                <a:latin typeface="Candara" charset="0"/>
                <a:ea typeface="ＭＳ Ｐゴシック" charset="0"/>
              </a:defRPr>
            </a:lvl3pPr>
            <a:lvl4pPr marL="1600200" indent="-228600" eaLnBrk="0" hangingPunct="0">
              <a:defRPr sz="2400">
                <a:solidFill>
                  <a:schemeClr val="tx1"/>
                </a:solidFill>
                <a:latin typeface="Candara" charset="0"/>
                <a:ea typeface="ＭＳ Ｐゴシック" charset="0"/>
              </a:defRPr>
            </a:lvl4pPr>
            <a:lvl5pPr marL="2057400" indent="-228600" eaLnBrk="0" hangingPunct="0">
              <a:defRPr sz="2400">
                <a:solidFill>
                  <a:schemeClr val="tx1"/>
                </a:solidFill>
                <a:latin typeface="Candara" charset="0"/>
                <a:ea typeface="ＭＳ Ｐゴシック" charset="0"/>
              </a:defRPr>
            </a:lvl5pPr>
            <a:lvl6pPr marL="2514600" indent="-228600" eaLnBrk="0" fontAlgn="base" hangingPunct="0">
              <a:spcBef>
                <a:spcPct val="0"/>
              </a:spcBef>
              <a:spcAft>
                <a:spcPct val="0"/>
              </a:spcAft>
              <a:defRPr sz="2400">
                <a:solidFill>
                  <a:schemeClr val="tx1"/>
                </a:solidFill>
                <a:latin typeface="Candara" charset="0"/>
                <a:ea typeface="ＭＳ Ｐゴシック" charset="0"/>
              </a:defRPr>
            </a:lvl6pPr>
            <a:lvl7pPr marL="2971800" indent="-228600" eaLnBrk="0" fontAlgn="base" hangingPunct="0">
              <a:spcBef>
                <a:spcPct val="0"/>
              </a:spcBef>
              <a:spcAft>
                <a:spcPct val="0"/>
              </a:spcAft>
              <a:defRPr sz="2400">
                <a:solidFill>
                  <a:schemeClr val="tx1"/>
                </a:solidFill>
                <a:latin typeface="Candara" charset="0"/>
                <a:ea typeface="ＭＳ Ｐゴシック" charset="0"/>
              </a:defRPr>
            </a:lvl7pPr>
            <a:lvl8pPr marL="3429000" indent="-228600" eaLnBrk="0" fontAlgn="base" hangingPunct="0">
              <a:spcBef>
                <a:spcPct val="0"/>
              </a:spcBef>
              <a:spcAft>
                <a:spcPct val="0"/>
              </a:spcAft>
              <a:defRPr sz="2400">
                <a:solidFill>
                  <a:schemeClr val="tx1"/>
                </a:solidFill>
                <a:latin typeface="Candara" charset="0"/>
                <a:ea typeface="ＭＳ Ｐゴシック" charset="0"/>
              </a:defRPr>
            </a:lvl8pPr>
            <a:lvl9pPr marL="3886200" indent="-228600" eaLnBrk="0" fontAlgn="base" hangingPunct="0">
              <a:spcBef>
                <a:spcPct val="0"/>
              </a:spcBef>
              <a:spcAft>
                <a:spcPct val="0"/>
              </a:spcAft>
              <a:defRPr sz="2400">
                <a:solidFill>
                  <a:schemeClr val="tx1"/>
                </a:solidFill>
                <a:latin typeface="Candara" charset="0"/>
                <a:ea typeface="ＭＳ Ｐゴシック" charset="0"/>
              </a:defRPr>
            </a:lvl9pPr>
          </a:lstStyle>
          <a:p>
            <a:pPr eaLnBrk="1" hangingPunct="1"/>
            <a:fld id="{D8BF9647-3A27-F94D-9370-5A01502BEF4A}" type="slidenum">
              <a:rPr lang="en-US" sz="1200">
                <a:latin typeface="Arial" charset="0"/>
              </a:rPr>
              <a:pPr eaLnBrk="1" hangingPunct="1"/>
              <a:t>15</a:t>
            </a:fld>
            <a:endParaRPr lang="en-US" sz="120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7346"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tr-TR">
                <a:latin typeface="Calibri" charset="0"/>
                <a:ea typeface="Times New Roman" charset="0"/>
              </a:rPr>
              <a:t>Bilişim teknolojisi araçlarının (Dizüstü bilgisayar, interaktif tahta uyumlu projeksiyon, çok amaçlı yazıcı) derslerin işlenmesi esnasında etkin kullanımını sağlamak amacıyla ilköğretim II. kademe ve ortaöğretim kademesine bağlı okulların sınıflarının tamamına BT donanımı sağlanarak eğitimde fırsat ve imkan eşitliği sağlanacak ve öğretimin niteliği artırılacaktır.</a:t>
            </a:r>
          </a:p>
        </p:txBody>
      </p:sp>
      <p:sp>
        <p:nvSpPr>
          <p:cNvPr id="57347" name="3 Slayt Numarası Yer Tutucusu"/>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ndara" charset="0"/>
                <a:ea typeface="ＭＳ Ｐゴシック" charset="0"/>
                <a:cs typeface="ＭＳ Ｐゴシック" charset="0"/>
              </a:defRPr>
            </a:lvl1pPr>
            <a:lvl2pPr marL="742950" indent="-285750" eaLnBrk="0" hangingPunct="0">
              <a:defRPr sz="2400">
                <a:solidFill>
                  <a:schemeClr val="tx1"/>
                </a:solidFill>
                <a:latin typeface="Candara" charset="0"/>
                <a:ea typeface="ＭＳ Ｐゴシック" charset="0"/>
              </a:defRPr>
            </a:lvl2pPr>
            <a:lvl3pPr marL="1143000" indent="-228600" eaLnBrk="0" hangingPunct="0">
              <a:defRPr sz="2400">
                <a:solidFill>
                  <a:schemeClr val="tx1"/>
                </a:solidFill>
                <a:latin typeface="Candara" charset="0"/>
                <a:ea typeface="ＭＳ Ｐゴシック" charset="0"/>
              </a:defRPr>
            </a:lvl3pPr>
            <a:lvl4pPr marL="1600200" indent="-228600" eaLnBrk="0" hangingPunct="0">
              <a:defRPr sz="2400">
                <a:solidFill>
                  <a:schemeClr val="tx1"/>
                </a:solidFill>
                <a:latin typeface="Candara" charset="0"/>
                <a:ea typeface="ＭＳ Ｐゴシック" charset="0"/>
              </a:defRPr>
            </a:lvl4pPr>
            <a:lvl5pPr marL="2057400" indent="-228600" eaLnBrk="0" hangingPunct="0">
              <a:defRPr sz="2400">
                <a:solidFill>
                  <a:schemeClr val="tx1"/>
                </a:solidFill>
                <a:latin typeface="Candara" charset="0"/>
                <a:ea typeface="ＭＳ Ｐゴシック" charset="0"/>
              </a:defRPr>
            </a:lvl5pPr>
            <a:lvl6pPr marL="2514600" indent="-228600" eaLnBrk="0" fontAlgn="base" hangingPunct="0">
              <a:spcBef>
                <a:spcPct val="0"/>
              </a:spcBef>
              <a:spcAft>
                <a:spcPct val="0"/>
              </a:spcAft>
              <a:defRPr sz="2400">
                <a:solidFill>
                  <a:schemeClr val="tx1"/>
                </a:solidFill>
                <a:latin typeface="Candara" charset="0"/>
                <a:ea typeface="ＭＳ Ｐゴシック" charset="0"/>
              </a:defRPr>
            </a:lvl6pPr>
            <a:lvl7pPr marL="2971800" indent="-228600" eaLnBrk="0" fontAlgn="base" hangingPunct="0">
              <a:spcBef>
                <a:spcPct val="0"/>
              </a:spcBef>
              <a:spcAft>
                <a:spcPct val="0"/>
              </a:spcAft>
              <a:defRPr sz="2400">
                <a:solidFill>
                  <a:schemeClr val="tx1"/>
                </a:solidFill>
                <a:latin typeface="Candara" charset="0"/>
                <a:ea typeface="ＭＳ Ｐゴシック" charset="0"/>
              </a:defRPr>
            </a:lvl7pPr>
            <a:lvl8pPr marL="3429000" indent="-228600" eaLnBrk="0" fontAlgn="base" hangingPunct="0">
              <a:spcBef>
                <a:spcPct val="0"/>
              </a:spcBef>
              <a:spcAft>
                <a:spcPct val="0"/>
              </a:spcAft>
              <a:defRPr sz="2400">
                <a:solidFill>
                  <a:schemeClr val="tx1"/>
                </a:solidFill>
                <a:latin typeface="Candara" charset="0"/>
                <a:ea typeface="ＭＳ Ｐゴシック" charset="0"/>
              </a:defRPr>
            </a:lvl8pPr>
            <a:lvl9pPr marL="3886200" indent="-228600" eaLnBrk="0" fontAlgn="base" hangingPunct="0">
              <a:spcBef>
                <a:spcPct val="0"/>
              </a:spcBef>
              <a:spcAft>
                <a:spcPct val="0"/>
              </a:spcAft>
              <a:defRPr sz="2400">
                <a:solidFill>
                  <a:schemeClr val="tx1"/>
                </a:solidFill>
                <a:latin typeface="Candara" charset="0"/>
                <a:ea typeface="ＭＳ Ｐゴシック" charset="0"/>
              </a:defRPr>
            </a:lvl9pPr>
          </a:lstStyle>
          <a:p>
            <a:pPr eaLnBrk="1" hangingPunct="1"/>
            <a:fld id="{AAA3FCDD-1732-564E-90D6-2B4F2D64B691}" type="slidenum">
              <a:rPr lang="en-US" sz="1200">
                <a:latin typeface="Calibri" charset="0"/>
              </a:rPr>
              <a:pPr eaLnBrk="1" hangingPunct="1"/>
              <a:t>21</a:t>
            </a:fld>
            <a:endParaRPr lang="en-US" sz="1200">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tr-TR" smtClean="0">
                <a:ea typeface="Times New Roman" pitchFamily="18" charset="0"/>
                <a:cs typeface="Calibri" pitchFamily="34" charset="0"/>
              </a:rPr>
              <a:t>Bilişim teknolojisi araçlarının (Dizüstü bilgisayar, interaktif tahta uyumlu projeksiyon, çok amaçlı yazıcı) derslerin işlenmesi esnasında etkin kullanımını sağlamak amacıyla ilköğretim II. kademe ve ortaöğretim kademesine bağlı okulların sınıflarının tamamına BT donanımı sağlanarak eğitimde fırsat ve imkan eşitliği sağlanacak ve öğretimin niteliği artırılacaktır.</a:t>
            </a:r>
          </a:p>
        </p:txBody>
      </p:sp>
      <p:sp>
        <p:nvSpPr>
          <p:cNvPr id="64516" name="3 Slayt Numarası Yer Tutucusu"/>
          <p:cNvSpPr>
            <a:spLocks noGrp="1"/>
          </p:cNvSpPr>
          <p:nvPr>
            <p:ph type="sldNum" sz="quarter" idx="5"/>
          </p:nvPr>
        </p:nvSpPr>
        <p:spPr/>
        <p:txBody>
          <a:bodyPr/>
          <a:lstStyle/>
          <a:p>
            <a:pPr>
              <a:defRPr/>
            </a:pPr>
            <a:fld id="{E7B6F03D-7425-41D7-A433-236341AF6536}" type="slidenum">
              <a:rPr lang="en-US" smtClean="0"/>
              <a:pPr>
                <a:defRPr/>
              </a:pPr>
              <a:t>29</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tr-TR" smtClean="0">
                <a:ea typeface="Times New Roman" pitchFamily="18" charset="0"/>
                <a:cs typeface="Calibri" pitchFamily="34" charset="0"/>
              </a:rPr>
              <a:t>Bilişim teknolojisi araçlarının (Dizüstü bilgisayar, interaktif tahta uyumlu projeksiyon, çok amaçlı yazıcı) derslerin işlenmesi esnasında etkin kullanımını sağlamak amacıyla ilköğretim II. kademe ve ortaöğretim kademesine bağlı okulların sınıflarının tamamına BT donanımı sağlanarak eğitimde fırsat ve imkan eşitliği sağlanacak ve öğretimin niteliği artırılacaktır.</a:t>
            </a:r>
          </a:p>
        </p:txBody>
      </p:sp>
      <p:sp>
        <p:nvSpPr>
          <p:cNvPr id="64516" name="3 Slayt Numarası Yer Tutucusu"/>
          <p:cNvSpPr>
            <a:spLocks noGrp="1"/>
          </p:cNvSpPr>
          <p:nvPr>
            <p:ph type="sldNum" sz="quarter" idx="5"/>
          </p:nvPr>
        </p:nvSpPr>
        <p:spPr/>
        <p:txBody>
          <a:bodyPr/>
          <a:lstStyle/>
          <a:p>
            <a:pPr>
              <a:defRPr/>
            </a:pPr>
            <a:fld id="{72B3A69D-27A3-4CF9-888E-16A83EB0104F}" type="slidenum">
              <a:rPr lang="en-US" smtClean="0"/>
              <a:pPr>
                <a:defRPr/>
              </a:pPr>
              <a:t>30</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Slayt Görüntüsü Yer Tutucusu"/>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2 Not Yer Tutucusu"/>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tr-TR" smtClean="0">
                <a:ea typeface="Times New Roman" pitchFamily="18" charset="0"/>
                <a:cs typeface="Calibri" pitchFamily="34" charset="0"/>
              </a:rPr>
              <a:t>Bilişim teknolojisi araçlarının (Dizüstü bilgisayar, interaktif tahta uyumlu projeksiyon, çok amaçlı yazıcı) derslerin işlenmesi esnasında etkin kullanımını sağlamak amacıyla ilköğretim II. kademe ve ortaöğretim kademesine bağlı okulların sınıflarının tamamına BT donanımı sağlanarak eğitimde fırsat ve imkan eşitliği sağlanacak ve öğretimin niteliği artırılacaktır.</a:t>
            </a:r>
          </a:p>
        </p:txBody>
      </p:sp>
      <p:sp>
        <p:nvSpPr>
          <p:cNvPr id="64516" name="3 Slayt Numarası Yer Tutucusu"/>
          <p:cNvSpPr>
            <a:spLocks noGrp="1"/>
          </p:cNvSpPr>
          <p:nvPr>
            <p:ph type="sldNum" sz="quarter" idx="5"/>
          </p:nvPr>
        </p:nvSpPr>
        <p:spPr/>
        <p:txBody>
          <a:bodyPr/>
          <a:lstStyle/>
          <a:p>
            <a:pPr>
              <a:defRPr/>
            </a:pPr>
            <a:fld id="{B47D1132-1FC3-4423-B4D7-7B7E4AEE1593}" type="slidenum">
              <a:rPr lang="en-US" smtClean="0"/>
              <a:pPr>
                <a:defRPr/>
              </a:pPr>
              <a:t>31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Ref idx="1003">
        <a:schemeClr val="bg1"/>
      </p:bgRef>
    </p:bg>
    <p:spTree>
      <p:nvGrpSpPr>
        <p:cNvPr id="1" name=""/>
        <p:cNvGrpSpPr/>
        <p:nvPr/>
      </p:nvGrpSpPr>
      <p:grpSpPr>
        <a:xfrm>
          <a:off x="0" y="0"/>
          <a:ext cx="0" cy="0"/>
          <a:chOff x="0" y="0"/>
          <a:chExt cx="0" cy="0"/>
        </a:xfrm>
      </p:grpSpPr>
      <p:sp>
        <p:nvSpPr>
          <p:cNvPr id="4" name="Dikdörtgen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Yuvarlatılmış Dikdörtgen 11"/>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6" name="Dikdörtgen 12"/>
          <p:cNvSpPr/>
          <p:nvPr/>
        </p:nvSpPr>
        <p:spPr>
          <a:xfrm>
            <a:off x="63500" y="1449388"/>
            <a:ext cx="9020175" cy="1527175"/>
          </a:xfrm>
          <a:prstGeom prst="rect">
            <a:avLst/>
          </a:prstGeom>
          <a:solidFill>
            <a:schemeClr val="accent1">
              <a:lumMod val="40000"/>
              <a:lumOff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Dikdörtgen 15"/>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Dikdörtgen 16"/>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Alt Başlık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tr-TR" smtClean="0"/>
              <a:t>Asıl alt başlık stilini düzenlemek için tıklatın</a:t>
            </a:r>
            <a:endParaRPr lang="en-US"/>
          </a:p>
        </p:txBody>
      </p:sp>
      <p:sp>
        <p:nvSpPr>
          <p:cNvPr id="8" name="Başlık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tr-TR" dirty="0" smtClean="0"/>
              <a:t>Asıl başlık stili için tıklatın</a:t>
            </a:r>
            <a:endParaRPr lang="en-US" dirty="0"/>
          </a:p>
        </p:txBody>
      </p:sp>
      <p:sp>
        <p:nvSpPr>
          <p:cNvPr id="11" name="Veri Yer Tutucusu 27"/>
          <p:cNvSpPr>
            <a:spLocks noGrp="1"/>
          </p:cNvSpPr>
          <p:nvPr>
            <p:ph type="dt" sz="half" idx="10"/>
          </p:nvPr>
        </p:nvSpPr>
        <p:spPr/>
        <p:txBody>
          <a:bodyPr/>
          <a:lstStyle>
            <a:lvl1pPr>
              <a:defRPr smtClean="0"/>
            </a:lvl1pPr>
          </a:lstStyle>
          <a:p>
            <a:pPr>
              <a:defRPr/>
            </a:pPr>
            <a:fld id="{EA18B462-9E6D-2F42-817F-2F476CB9E501}" type="datetime1">
              <a:rPr lang="tr-TR"/>
              <a:pPr>
                <a:defRPr/>
              </a:pPr>
              <a:t>09.12.2011</a:t>
            </a:fld>
            <a:endParaRPr lang="tr-TR"/>
          </a:p>
        </p:txBody>
      </p:sp>
      <p:sp>
        <p:nvSpPr>
          <p:cNvPr id="12" name="Altbilgi Yer Tutucusu 16"/>
          <p:cNvSpPr>
            <a:spLocks noGrp="1"/>
          </p:cNvSpPr>
          <p:nvPr>
            <p:ph type="ftr" sz="quarter" idx="11"/>
          </p:nvPr>
        </p:nvSpPr>
        <p:spPr/>
        <p:txBody>
          <a:bodyPr/>
          <a:lstStyle>
            <a:lvl1pPr>
              <a:defRPr/>
            </a:lvl1pPr>
          </a:lstStyle>
          <a:p>
            <a:pPr>
              <a:defRPr/>
            </a:pPr>
            <a:endParaRPr lang="tr-TR"/>
          </a:p>
        </p:txBody>
      </p:sp>
      <p:sp>
        <p:nvSpPr>
          <p:cNvPr id="13" name="Slayt Numarası Yer Tutucusu 28"/>
          <p:cNvSpPr>
            <a:spLocks noGrp="1"/>
          </p:cNvSpPr>
          <p:nvPr>
            <p:ph type="sldNum" sz="quarter" idx="12"/>
          </p:nvPr>
        </p:nvSpPr>
        <p:spPr/>
        <p:txBody>
          <a:bodyPr/>
          <a:lstStyle>
            <a:lvl1pPr>
              <a:defRPr smtClean="0"/>
            </a:lvl1pPr>
          </a:lstStyle>
          <a:p>
            <a:pPr>
              <a:defRPr/>
            </a:pPr>
            <a:fld id="{F6EC21E9-D9D9-3E4D-8098-40C9FEC9EA15}" type="slidenum">
              <a:rPr lang="tr-TR"/>
              <a:pPr>
                <a:defRPr/>
              </a:pPr>
              <a:t>‹#›</a:t>
            </a:fld>
            <a:endParaRPr lang="tr-TR"/>
          </a:p>
        </p:txBody>
      </p:sp>
    </p:spTree>
    <p:extLst>
      <p:ext uri="{BB962C8B-B14F-4D97-AF65-F5344CB8AC3E}">
        <p14:creationId xmlns:p14="http://schemas.microsoft.com/office/powerpoint/2010/main" val="1415654879"/>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en-US"/>
          </a:p>
        </p:txBody>
      </p:sp>
      <p:sp>
        <p:nvSpPr>
          <p:cNvPr id="3" name="Dikey Metin Yer Tutucusu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Veri Yer Tutucusu 13"/>
          <p:cNvSpPr>
            <a:spLocks noGrp="1"/>
          </p:cNvSpPr>
          <p:nvPr>
            <p:ph type="dt" sz="half" idx="10"/>
          </p:nvPr>
        </p:nvSpPr>
        <p:spPr/>
        <p:txBody>
          <a:bodyPr/>
          <a:lstStyle>
            <a:lvl1pPr>
              <a:defRPr/>
            </a:lvl1pPr>
          </a:lstStyle>
          <a:p>
            <a:pPr>
              <a:defRPr/>
            </a:pPr>
            <a:fld id="{7FFDB93F-A01A-BA42-B501-19BD9A71EB9A}" type="datetime1">
              <a:rPr lang="tr-TR"/>
              <a:pPr>
                <a:defRPr/>
              </a:pPr>
              <a:t>09.12.2011</a:t>
            </a:fld>
            <a:endParaRPr lang="tr-TR"/>
          </a:p>
        </p:txBody>
      </p:sp>
      <p:sp>
        <p:nvSpPr>
          <p:cNvPr id="5" name="Altbilgi Yer Tutucusu 2"/>
          <p:cNvSpPr>
            <a:spLocks noGrp="1"/>
          </p:cNvSpPr>
          <p:nvPr>
            <p:ph type="ftr" sz="quarter" idx="11"/>
          </p:nvPr>
        </p:nvSpPr>
        <p:spPr/>
        <p:txBody>
          <a:bodyPr/>
          <a:lstStyle>
            <a:lvl1pPr>
              <a:defRPr/>
            </a:lvl1pPr>
          </a:lstStyle>
          <a:p>
            <a:pPr>
              <a:defRPr/>
            </a:pPr>
            <a:endParaRPr lang="tr-TR"/>
          </a:p>
        </p:txBody>
      </p:sp>
      <p:sp>
        <p:nvSpPr>
          <p:cNvPr id="6" name="Slayt Numarası Yer Tutucusu 22"/>
          <p:cNvSpPr>
            <a:spLocks noGrp="1"/>
          </p:cNvSpPr>
          <p:nvPr>
            <p:ph type="sldNum" sz="quarter" idx="12"/>
          </p:nvPr>
        </p:nvSpPr>
        <p:spPr/>
        <p:txBody>
          <a:bodyPr/>
          <a:lstStyle>
            <a:lvl1pPr>
              <a:defRPr/>
            </a:lvl1pPr>
          </a:lstStyle>
          <a:p>
            <a:pPr>
              <a:defRPr/>
            </a:pPr>
            <a:fld id="{9C27604D-6777-D04F-BD23-4818EDAFFE5B}" type="slidenum">
              <a:rPr lang="tr-TR"/>
              <a:pPr>
                <a:defRPr/>
              </a:pPr>
              <a:t>‹#›</a:t>
            </a:fld>
            <a:endParaRPr lang="tr-TR"/>
          </a:p>
        </p:txBody>
      </p:sp>
    </p:spTree>
    <p:extLst>
      <p:ext uri="{BB962C8B-B14F-4D97-AF65-F5344CB8AC3E}">
        <p14:creationId xmlns:p14="http://schemas.microsoft.com/office/powerpoint/2010/main" val="4033510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6629400" y="274641"/>
            <a:ext cx="2011680" cy="5851525"/>
          </a:xfrm>
        </p:spPr>
        <p:txBody>
          <a:bodyPr vert="eaVert"/>
          <a:lstStyle/>
          <a:p>
            <a:r>
              <a:rPr lang="tr-TR" smtClean="0"/>
              <a:t>Asıl başlık stili için tıklatın</a:t>
            </a:r>
            <a:endParaRPr lang="en-US"/>
          </a:p>
        </p:txBody>
      </p:sp>
      <p:sp>
        <p:nvSpPr>
          <p:cNvPr id="3" name="Dikey Metin Yer Tutucusu 2"/>
          <p:cNvSpPr>
            <a:spLocks noGrp="1"/>
          </p:cNvSpPr>
          <p:nvPr>
            <p:ph type="body" orient="vert" idx="1"/>
          </p:nvPr>
        </p:nvSpPr>
        <p:spPr>
          <a:xfrm>
            <a:off x="914400" y="274640"/>
            <a:ext cx="55626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Veri Yer Tutucusu 13"/>
          <p:cNvSpPr>
            <a:spLocks noGrp="1"/>
          </p:cNvSpPr>
          <p:nvPr>
            <p:ph type="dt" sz="half" idx="10"/>
          </p:nvPr>
        </p:nvSpPr>
        <p:spPr/>
        <p:txBody>
          <a:bodyPr/>
          <a:lstStyle>
            <a:lvl1pPr>
              <a:defRPr/>
            </a:lvl1pPr>
          </a:lstStyle>
          <a:p>
            <a:pPr>
              <a:defRPr/>
            </a:pPr>
            <a:fld id="{205752CF-A2FC-324D-B891-4BD840AB9EDF}" type="datetime1">
              <a:rPr lang="tr-TR"/>
              <a:pPr>
                <a:defRPr/>
              </a:pPr>
              <a:t>09.12.2011</a:t>
            </a:fld>
            <a:endParaRPr lang="tr-TR"/>
          </a:p>
        </p:txBody>
      </p:sp>
      <p:sp>
        <p:nvSpPr>
          <p:cNvPr id="5" name="Altbilgi Yer Tutucusu 2"/>
          <p:cNvSpPr>
            <a:spLocks noGrp="1"/>
          </p:cNvSpPr>
          <p:nvPr>
            <p:ph type="ftr" sz="quarter" idx="11"/>
          </p:nvPr>
        </p:nvSpPr>
        <p:spPr/>
        <p:txBody>
          <a:bodyPr/>
          <a:lstStyle>
            <a:lvl1pPr>
              <a:defRPr/>
            </a:lvl1pPr>
          </a:lstStyle>
          <a:p>
            <a:pPr>
              <a:defRPr/>
            </a:pPr>
            <a:endParaRPr lang="tr-TR"/>
          </a:p>
        </p:txBody>
      </p:sp>
      <p:sp>
        <p:nvSpPr>
          <p:cNvPr id="6" name="Slayt Numarası Yer Tutucusu 22"/>
          <p:cNvSpPr>
            <a:spLocks noGrp="1"/>
          </p:cNvSpPr>
          <p:nvPr>
            <p:ph type="sldNum" sz="quarter" idx="12"/>
          </p:nvPr>
        </p:nvSpPr>
        <p:spPr/>
        <p:txBody>
          <a:bodyPr/>
          <a:lstStyle>
            <a:lvl1pPr>
              <a:defRPr/>
            </a:lvl1pPr>
          </a:lstStyle>
          <a:p>
            <a:pPr>
              <a:defRPr/>
            </a:pPr>
            <a:fld id="{C8E28077-0FEE-034E-8887-A3D8F41D088B}" type="slidenum">
              <a:rPr lang="tr-TR"/>
              <a:pPr>
                <a:defRPr/>
              </a:pPr>
              <a:t>‹#›</a:t>
            </a:fld>
            <a:endParaRPr lang="tr-TR"/>
          </a:p>
        </p:txBody>
      </p:sp>
    </p:spTree>
    <p:extLst>
      <p:ext uri="{BB962C8B-B14F-4D97-AF65-F5344CB8AC3E}">
        <p14:creationId xmlns:p14="http://schemas.microsoft.com/office/powerpoint/2010/main" val="1998223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lvl1pPr>
              <a:defRPr>
                <a:latin typeface="Calibri" pitchFamily="34" charset="0"/>
                <a:cs typeface="Calibri" pitchFamily="34" charset="0"/>
              </a:defRPr>
            </a:lvl1pPr>
          </a:lstStyle>
          <a:p>
            <a:r>
              <a:rPr lang="tr-TR" dirty="0" smtClean="0"/>
              <a:t>Asıl başlık stili için tıklatın</a:t>
            </a:r>
            <a:endParaRPr lang="en-US" dirty="0"/>
          </a:p>
        </p:txBody>
      </p:sp>
      <p:sp>
        <p:nvSpPr>
          <p:cNvPr id="8" name="İçerik Yer Tutucusu 7"/>
          <p:cNvSpPr>
            <a:spLocks noGrp="1"/>
          </p:cNvSpPr>
          <p:nvPr>
            <p:ph sz="quarter" idx="1"/>
          </p:nvPr>
        </p:nvSpPr>
        <p:spPr>
          <a:xfrm>
            <a:off x="914400" y="1447800"/>
            <a:ext cx="7772400" cy="4572000"/>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a:r>
              <a:rPr lang="tr-TR" dirty="0" smtClean="0"/>
              <a:t>Asıl metin stillerini düzenlemek için tıklatın</a:t>
            </a:r>
          </a:p>
          <a:p>
            <a:pPr lvl="1"/>
            <a:r>
              <a:rPr lang="tr-TR" dirty="0" smtClean="0"/>
              <a:t>İkinci düzey</a:t>
            </a:r>
          </a:p>
          <a:p>
            <a:pPr lvl="2"/>
            <a:r>
              <a:rPr lang="tr-TR" dirty="0" smtClean="0"/>
              <a:t>Üçüncü düzey</a:t>
            </a:r>
          </a:p>
          <a:p>
            <a:pPr lvl="3"/>
            <a:r>
              <a:rPr lang="tr-TR" dirty="0" smtClean="0"/>
              <a:t>Dördüncü düzey</a:t>
            </a:r>
          </a:p>
          <a:p>
            <a:pPr lvl="4"/>
            <a:r>
              <a:rPr lang="tr-TR" dirty="0" smtClean="0"/>
              <a:t>Beşinci düzey</a:t>
            </a:r>
            <a:endParaRPr lang="en-US" dirty="0"/>
          </a:p>
        </p:txBody>
      </p:sp>
      <p:sp>
        <p:nvSpPr>
          <p:cNvPr id="4" name="Veri Yer Tutucusu 13"/>
          <p:cNvSpPr>
            <a:spLocks noGrp="1"/>
          </p:cNvSpPr>
          <p:nvPr>
            <p:ph type="dt" sz="half" idx="10"/>
          </p:nvPr>
        </p:nvSpPr>
        <p:spPr/>
        <p:txBody>
          <a:bodyPr/>
          <a:lstStyle>
            <a:lvl1pPr>
              <a:defRPr/>
            </a:lvl1pPr>
          </a:lstStyle>
          <a:p>
            <a:pPr>
              <a:defRPr/>
            </a:pPr>
            <a:fld id="{2D5B8575-DC74-6145-B7D3-8878ECD030B5}" type="datetime1">
              <a:rPr lang="tr-TR"/>
              <a:pPr>
                <a:defRPr/>
              </a:pPr>
              <a:t>09.12.2011</a:t>
            </a:fld>
            <a:endParaRPr lang="tr-TR"/>
          </a:p>
        </p:txBody>
      </p:sp>
      <p:sp>
        <p:nvSpPr>
          <p:cNvPr id="5" name="Altbilgi Yer Tutucusu 2"/>
          <p:cNvSpPr>
            <a:spLocks noGrp="1"/>
          </p:cNvSpPr>
          <p:nvPr>
            <p:ph type="ftr" sz="quarter" idx="11"/>
          </p:nvPr>
        </p:nvSpPr>
        <p:spPr/>
        <p:txBody>
          <a:bodyPr/>
          <a:lstStyle>
            <a:lvl1pPr>
              <a:defRPr/>
            </a:lvl1pPr>
          </a:lstStyle>
          <a:p>
            <a:pPr>
              <a:defRPr/>
            </a:pPr>
            <a:endParaRPr lang="tr-TR"/>
          </a:p>
        </p:txBody>
      </p:sp>
      <p:sp>
        <p:nvSpPr>
          <p:cNvPr id="6" name="Slayt Numarası Yer Tutucusu 22"/>
          <p:cNvSpPr>
            <a:spLocks noGrp="1"/>
          </p:cNvSpPr>
          <p:nvPr>
            <p:ph type="sldNum" sz="quarter" idx="12"/>
          </p:nvPr>
        </p:nvSpPr>
        <p:spPr/>
        <p:txBody>
          <a:bodyPr/>
          <a:lstStyle>
            <a:lvl1pPr>
              <a:defRPr/>
            </a:lvl1pPr>
          </a:lstStyle>
          <a:p>
            <a:pPr>
              <a:defRPr/>
            </a:pPr>
            <a:fld id="{98EA4670-04DF-ED4B-8337-592CCA52CB9E}" type="slidenum">
              <a:rPr lang="tr-TR"/>
              <a:pPr>
                <a:defRPr/>
              </a:pPr>
              <a:t>‹#›</a:t>
            </a:fld>
            <a:endParaRPr lang="tr-TR"/>
          </a:p>
        </p:txBody>
      </p:sp>
    </p:spTree>
    <p:extLst>
      <p:ext uri="{BB962C8B-B14F-4D97-AF65-F5344CB8AC3E}">
        <p14:creationId xmlns:p14="http://schemas.microsoft.com/office/powerpoint/2010/main" val="3463539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Ref idx="1003">
        <a:schemeClr val="bg1"/>
      </p:bgRef>
    </p:bg>
    <p:spTree>
      <p:nvGrpSpPr>
        <p:cNvPr id="1" name=""/>
        <p:cNvGrpSpPr/>
        <p:nvPr/>
      </p:nvGrpSpPr>
      <p:grpSpPr>
        <a:xfrm>
          <a:off x="0" y="0"/>
          <a:ext cx="0" cy="0"/>
          <a:chOff x="0" y="0"/>
          <a:chExt cx="0" cy="0"/>
        </a:xfrm>
      </p:grpSpPr>
      <p:sp>
        <p:nvSpPr>
          <p:cNvPr id="4" name="Dikdörtgen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Yuvarlatılmış Dikdörtgen 11"/>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defRPr/>
            </a:pPr>
            <a:endParaRPr lang="en-US"/>
          </a:p>
        </p:txBody>
      </p:sp>
      <p:sp>
        <p:nvSpPr>
          <p:cNvPr id="6" name="Dikdörtgen 12"/>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Dikdörtgen 15"/>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Dikdörtgen 16"/>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Başlık 1"/>
          <p:cNvSpPr>
            <a:spLocks noGrp="1"/>
          </p:cNvSpPr>
          <p:nvPr>
            <p:ph type="title"/>
          </p:nvPr>
        </p:nvSpPr>
        <p:spPr>
          <a:xfrm>
            <a:off x="722313" y="952500"/>
            <a:ext cx="7772400" cy="1362075"/>
          </a:xfrm>
        </p:spPr>
        <p:txBody>
          <a:bodyPr/>
          <a:lstStyle>
            <a:lvl1pPr algn="l">
              <a:buNone/>
              <a:defRPr sz="4000" b="0" cap="none"/>
            </a:lvl1pPr>
          </a:lstStyle>
          <a:p>
            <a:r>
              <a:rPr lang="tr-TR" smtClean="0"/>
              <a:t>Asıl başlık stili için tıklatın</a:t>
            </a:r>
            <a:endParaRPr lang="en-US"/>
          </a:p>
        </p:txBody>
      </p:sp>
      <p:sp>
        <p:nvSpPr>
          <p:cNvPr id="3" name="Metin Yer Tutucusu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tr-TR" smtClean="0"/>
              <a:t>Asıl metin stillerini düzenlemek için tıklatın</a:t>
            </a:r>
          </a:p>
        </p:txBody>
      </p:sp>
      <p:sp>
        <p:nvSpPr>
          <p:cNvPr id="9" name="Veri Yer Tutucusu 3"/>
          <p:cNvSpPr>
            <a:spLocks noGrp="1"/>
          </p:cNvSpPr>
          <p:nvPr>
            <p:ph type="dt" sz="half" idx="10"/>
          </p:nvPr>
        </p:nvSpPr>
        <p:spPr/>
        <p:txBody>
          <a:bodyPr/>
          <a:lstStyle>
            <a:lvl1pPr>
              <a:defRPr smtClean="0"/>
            </a:lvl1pPr>
          </a:lstStyle>
          <a:p>
            <a:pPr>
              <a:defRPr/>
            </a:pPr>
            <a:fld id="{228F6291-3D39-1041-B0A7-23B653E41E2B}" type="datetime1">
              <a:rPr lang="tr-TR"/>
              <a:pPr>
                <a:defRPr/>
              </a:pPr>
              <a:t>09.12.2011</a:t>
            </a:fld>
            <a:endParaRPr lang="tr-TR"/>
          </a:p>
        </p:txBody>
      </p:sp>
      <p:sp>
        <p:nvSpPr>
          <p:cNvPr id="10" name="Altbilgi Yer Tutucusu 4"/>
          <p:cNvSpPr>
            <a:spLocks noGrp="1"/>
          </p:cNvSpPr>
          <p:nvPr>
            <p:ph type="ftr" sz="quarter" idx="11"/>
          </p:nvPr>
        </p:nvSpPr>
        <p:spPr>
          <a:xfrm>
            <a:off x="800100" y="6172200"/>
            <a:ext cx="4000500" cy="457200"/>
          </a:xfrm>
        </p:spPr>
        <p:txBody>
          <a:bodyPr/>
          <a:lstStyle>
            <a:lvl1pPr>
              <a:defRPr/>
            </a:lvl1pPr>
          </a:lstStyle>
          <a:p>
            <a:pPr>
              <a:defRPr/>
            </a:pPr>
            <a:endParaRPr lang="tr-TR"/>
          </a:p>
        </p:txBody>
      </p:sp>
      <p:sp>
        <p:nvSpPr>
          <p:cNvPr id="11" name="Slayt Numarası Yer Tutucusu 5"/>
          <p:cNvSpPr>
            <a:spLocks noGrp="1"/>
          </p:cNvSpPr>
          <p:nvPr>
            <p:ph type="sldNum" sz="quarter" idx="12"/>
          </p:nvPr>
        </p:nvSpPr>
        <p:spPr>
          <a:xfrm>
            <a:off x="146050" y="6208713"/>
            <a:ext cx="457200" cy="457200"/>
          </a:xfrm>
        </p:spPr>
        <p:txBody>
          <a:bodyPr/>
          <a:lstStyle>
            <a:lvl1pPr>
              <a:defRPr smtClean="0"/>
            </a:lvl1pPr>
          </a:lstStyle>
          <a:p>
            <a:pPr>
              <a:defRPr/>
            </a:pPr>
            <a:fld id="{7D115D21-142A-D04F-9653-59DDBDBC1574}" type="slidenum">
              <a:rPr lang="tr-TR"/>
              <a:pPr>
                <a:defRPr/>
              </a:pPr>
              <a:t>‹#›</a:t>
            </a:fld>
            <a:endParaRPr lang="tr-TR"/>
          </a:p>
        </p:txBody>
      </p:sp>
    </p:spTree>
    <p:extLst>
      <p:ext uri="{BB962C8B-B14F-4D97-AF65-F5344CB8AC3E}">
        <p14:creationId xmlns:p14="http://schemas.microsoft.com/office/powerpoint/2010/main" val="301447121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en-US"/>
          </a:p>
        </p:txBody>
      </p:sp>
      <p:sp>
        <p:nvSpPr>
          <p:cNvPr id="9" name="İçerik Yer Tutucusu 8"/>
          <p:cNvSpPr>
            <a:spLocks noGrp="1"/>
          </p:cNvSpPr>
          <p:nvPr>
            <p:ph sz="quarter" idx="1"/>
          </p:nvPr>
        </p:nvSpPr>
        <p:spPr>
          <a:xfrm>
            <a:off x="914400" y="1447800"/>
            <a:ext cx="3749040" cy="45720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11" name="İçerik Yer Tutucusu 10"/>
          <p:cNvSpPr>
            <a:spLocks noGrp="1"/>
          </p:cNvSpPr>
          <p:nvPr>
            <p:ph sz="quarter" idx="2"/>
          </p:nvPr>
        </p:nvSpPr>
        <p:spPr>
          <a:xfrm>
            <a:off x="4933950" y="1447800"/>
            <a:ext cx="3749040" cy="45720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5" name="Veri Yer Tutucusu 13"/>
          <p:cNvSpPr>
            <a:spLocks noGrp="1"/>
          </p:cNvSpPr>
          <p:nvPr>
            <p:ph type="dt" sz="half" idx="10"/>
          </p:nvPr>
        </p:nvSpPr>
        <p:spPr/>
        <p:txBody>
          <a:bodyPr/>
          <a:lstStyle>
            <a:lvl1pPr>
              <a:defRPr/>
            </a:lvl1pPr>
          </a:lstStyle>
          <a:p>
            <a:pPr>
              <a:defRPr/>
            </a:pPr>
            <a:fld id="{8BC27477-DA1C-D047-A020-29EEFCF5B111}" type="datetime1">
              <a:rPr lang="tr-TR"/>
              <a:pPr>
                <a:defRPr/>
              </a:pPr>
              <a:t>09.12.2011</a:t>
            </a:fld>
            <a:endParaRPr lang="tr-TR"/>
          </a:p>
        </p:txBody>
      </p:sp>
      <p:sp>
        <p:nvSpPr>
          <p:cNvPr id="6" name="Altbilgi Yer Tutucusu 2"/>
          <p:cNvSpPr>
            <a:spLocks noGrp="1"/>
          </p:cNvSpPr>
          <p:nvPr>
            <p:ph type="ftr" sz="quarter" idx="11"/>
          </p:nvPr>
        </p:nvSpPr>
        <p:spPr/>
        <p:txBody>
          <a:bodyPr/>
          <a:lstStyle>
            <a:lvl1pPr>
              <a:defRPr/>
            </a:lvl1pPr>
          </a:lstStyle>
          <a:p>
            <a:pPr>
              <a:defRPr/>
            </a:pPr>
            <a:endParaRPr lang="tr-TR"/>
          </a:p>
        </p:txBody>
      </p:sp>
      <p:sp>
        <p:nvSpPr>
          <p:cNvPr id="7" name="Slayt Numarası Yer Tutucusu 22"/>
          <p:cNvSpPr>
            <a:spLocks noGrp="1"/>
          </p:cNvSpPr>
          <p:nvPr>
            <p:ph type="sldNum" sz="quarter" idx="12"/>
          </p:nvPr>
        </p:nvSpPr>
        <p:spPr/>
        <p:txBody>
          <a:bodyPr/>
          <a:lstStyle>
            <a:lvl1pPr>
              <a:defRPr/>
            </a:lvl1pPr>
          </a:lstStyle>
          <a:p>
            <a:pPr>
              <a:defRPr/>
            </a:pPr>
            <a:fld id="{DF3974C7-9721-3742-9F26-B26FEB37141B}" type="slidenum">
              <a:rPr lang="tr-TR"/>
              <a:pPr>
                <a:defRPr/>
              </a:pPr>
              <a:t>‹#›</a:t>
            </a:fld>
            <a:endParaRPr lang="tr-TR"/>
          </a:p>
        </p:txBody>
      </p:sp>
    </p:spTree>
    <p:extLst>
      <p:ext uri="{BB962C8B-B14F-4D97-AF65-F5344CB8AC3E}">
        <p14:creationId xmlns:p14="http://schemas.microsoft.com/office/powerpoint/2010/main" val="36039685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p:cNvSpPr>
            <a:spLocks noGrp="1"/>
          </p:cNvSpPr>
          <p:nvPr>
            <p:ph type="title"/>
          </p:nvPr>
        </p:nvSpPr>
        <p:spPr>
          <a:xfrm>
            <a:off x="914400" y="273050"/>
            <a:ext cx="7772400" cy="1143000"/>
          </a:xfrm>
        </p:spPr>
        <p:txBody>
          <a:bodyPr/>
          <a:lstStyle>
            <a:lvl1pPr>
              <a:defRPr/>
            </a:lvl1pPr>
          </a:lstStyle>
          <a:p>
            <a:r>
              <a:rPr lang="tr-TR" smtClean="0"/>
              <a:t>Asıl başlık stili için tıklatın</a:t>
            </a:r>
            <a:endParaRPr lang="en-US"/>
          </a:p>
        </p:txBody>
      </p:sp>
      <p:sp>
        <p:nvSpPr>
          <p:cNvPr id="3" name="Metin Yer Tutucusu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tr-TR" smtClean="0"/>
              <a:t>Asıl metin stillerini düzenlemek için tıklatın</a:t>
            </a:r>
          </a:p>
        </p:txBody>
      </p:sp>
      <p:sp>
        <p:nvSpPr>
          <p:cNvPr id="4" name="Metin Yer Tutucusu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tr-TR" smtClean="0"/>
              <a:t>Asıl metin stillerini düzenlemek için tıklatın</a:t>
            </a:r>
          </a:p>
        </p:txBody>
      </p:sp>
      <p:sp>
        <p:nvSpPr>
          <p:cNvPr id="11" name="İçerik Yer Tutucusu 10"/>
          <p:cNvSpPr>
            <a:spLocks noGrp="1"/>
          </p:cNvSpPr>
          <p:nvPr>
            <p:ph sz="half" idx="2"/>
          </p:nvPr>
        </p:nvSpPr>
        <p:spPr>
          <a:xfrm>
            <a:off x="914400" y="2247900"/>
            <a:ext cx="3733800" cy="38862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13" name="İçerik Yer Tutucusu 12"/>
          <p:cNvSpPr>
            <a:spLocks noGrp="1"/>
          </p:cNvSpPr>
          <p:nvPr>
            <p:ph sz="half" idx="4"/>
          </p:nvPr>
        </p:nvSpPr>
        <p:spPr>
          <a:xfrm>
            <a:off x="4953000" y="2247900"/>
            <a:ext cx="3733800" cy="38862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7" name="Veri Yer Tutucusu 13"/>
          <p:cNvSpPr>
            <a:spLocks noGrp="1"/>
          </p:cNvSpPr>
          <p:nvPr>
            <p:ph type="dt" sz="half" idx="10"/>
          </p:nvPr>
        </p:nvSpPr>
        <p:spPr/>
        <p:txBody>
          <a:bodyPr/>
          <a:lstStyle>
            <a:lvl1pPr>
              <a:defRPr/>
            </a:lvl1pPr>
          </a:lstStyle>
          <a:p>
            <a:pPr>
              <a:defRPr/>
            </a:pPr>
            <a:fld id="{BDAB6F09-B9B1-AD41-BE5F-30502FDADEAB}" type="datetime1">
              <a:rPr lang="tr-TR"/>
              <a:pPr>
                <a:defRPr/>
              </a:pPr>
              <a:t>09.12.2011</a:t>
            </a:fld>
            <a:endParaRPr lang="tr-TR"/>
          </a:p>
        </p:txBody>
      </p:sp>
      <p:sp>
        <p:nvSpPr>
          <p:cNvPr id="8" name="Altbilgi Yer Tutucusu 2"/>
          <p:cNvSpPr>
            <a:spLocks noGrp="1"/>
          </p:cNvSpPr>
          <p:nvPr>
            <p:ph type="ftr" sz="quarter" idx="11"/>
          </p:nvPr>
        </p:nvSpPr>
        <p:spPr/>
        <p:txBody>
          <a:bodyPr/>
          <a:lstStyle>
            <a:lvl1pPr>
              <a:defRPr/>
            </a:lvl1pPr>
          </a:lstStyle>
          <a:p>
            <a:pPr>
              <a:defRPr/>
            </a:pPr>
            <a:endParaRPr lang="tr-TR"/>
          </a:p>
        </p:txBody>
      </p:sp>
      <p:sp>
        <p:nvSpPr>
          <p:cNvPr id="9" name="Slayt Numarası Yer Tutucusu 22"/>
          <p:cNvSpPr>
            <a:spLocks noGrp="1"/>
          </p:cNvSpPr>
          <p:nvPr>
            <p:ph type="sldNum" sz="quarter" idx="12"/>
          </p:nvPr>
        </p:nvSpPr>
        <p:spPr/>
        <p:txBody>
          <a:bodyPr/>
          <a:lstStyle>
            <a:lvl1pPr>
              <a:defRPr/>
            </a:lvl1pPr>
          </a:lstStyle>
          <a:p>
            <a:pPr>
              <a:defRPr/>
            </a:pPr>
            <a:fld id="{7D56026B-CB9C-2842-A50F-EED076B606BE}" type="slidenum">
              <a:rPr lang="tr-TR"/>
              <a:pPr>
                <a:defRPr/>
              </a:pPr>
              <a:t>‹#›</a:t>
            </a:fld>
            <a:endParaRPr lang="tr-TR"/>
          </a:p>
        </p:txBody>
      </p:sp>
    </p:spTree>
    <p:extLst>
      <p:ext uri="{BB962C8B-B14F-4D97-AF65-F5344CB8AC3E}">
        <p14:creationId xmlns:p14="http://schemas.microsoft.com/office/powerpoint/2010/main" val="2299937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en-US"/>
          </a:p>
        </p:txBody>
      </p:sp>
      <p:sp>
        <p:nvSpPr>
          <p:cNvPr id="3" name="Veri Yer Tutucusu 13"/>
          <p:cNvSpPr>
            <a:spLocks noGrp="1"/>
          </p:cNvSpPr>
          <p:nvPr>
            <p:ph type="dt" sz="half" idx="10"/>
          </p:nvPr>
        </p:nvSpPr>
        <p:spPr/>
        <p:txBody>
          <a:bodyPr/>
          <a:lstStyle>
            <a:lvl1pPr>
              <a:defRPr/>
            </a:lvl1pPr>
          </a:lstStyle>
          <a:p>
            <a:pPr>
              <a:defRPr/>
            </a:pPr>
            <a:fld id="{EE27389D-DF2C-1741-85BB-4A3B65C1B19C}" type="datetime1">
              <a:rPr lang="tr-TR"/>
              <a:pPr>
                <a:defRPr/>
              </a:pPr>
              <a:t>09.12.2011</a:t>
            </a:fld>
            <a:endParaRPr lang="tr-TR"/>
          </a:p>
        </p:txBody>
      </p:sp>
      <p:sp>
        <p:nvSpPr>
          <p:cNvPr id="4" name="Altbilgi Yer Tutucusu 2"/>
          <p:cNvSpPr>
            <a:spLocks noGrp="1"/>
          </p:cNvSpPr>
          <p:nvPr>
            <p:ph type="ftr" sz="quarter" idx="11"/>
          </p:nvPr>
        </p:nvSpPr>
        <p:spPr/>
        <p:txBody>
          <a:bodyPr/>
          <a:lstStyle>
            <a:lvl1pPr>
              <a:defRPr/>
            </a:lvl1pPr>
          </a:lstStyle>
          <a:p>
            <a:pPr>
              <a:defRPr/>
            </a:pPr>
            <a:endParaRPr lang="tr-TR"/>
          </a:p>
        </p:txBody>
      </p:sp>
      <p:sp>
        <p:nvSpPr>
          <p:cNvPr id="5" name="Slayt Numarası Yer Tutucusu 22"/>
          <p:cNvSpPr>
            <a:spLocks noGrp="1"/>
          </p:cNvSpPr>
          <p:nvPr>
            <p:ph type="sldNum" sz="quarter" idx="12"/>
          </p:nvPr>
        </p:nvSpPr>
        <p:spPr/>
        <p:txBody>
          <a:bodyPr/>
          <a:lstStyle>
            <a:lvl1pPr>
              <a:defRPr/>
            </a:lvl1pPr>
          </a:lstStyle>
          <a:p>
            <a:pPr>
              <a:defRPr/>
            </a:pPr>
            <a:fld id="{E43DFCAB-6279-3845-A223-77A9057A9AF3}" type="slidenum">
              <a:rPr lang="tr-TR"/>
              <a:pPr>
                <a:defRPr/>
              </a:pPr>
              <a:t>‹#›</a:t>
            </a:fld>
            <a:endParaRPr lang="tr-TR"/>
          </a:p>
        </p:txBody>
      </p:sp>
    </p:spTree>
    <p:extLst>
      <p:ext uri="{BB962C8B-B14F-4D97-AF65-F5344CB8AC3E}">
        <p14:creationId xmlns:p14="http://schemas.microsoft.com/office/powerpoint/2010/main" val="1463503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3"/>
          <p:cNvSpPr>
            <a:spLocks noGrp="1"/>
          </p:cNvSpPr>
          <p:nvPr>
            <p:ph type="dt" sz="half" idx="10"/>
          </p:nvPr>
        </p:nvSpPr>
        <p:spPr/>
        <p:txBody>
          <a:bodyPr/>
          <a:lstStyle>
            <a:lvl1pPr>
              <a:defRPr/>
            </a:lvl1pPr>
          </a:lstStyle>
          <a:p>
            <a:pPr>
              <a:defRPr/>
            </a:pPr>
            <a:fld id="{80CC9C1F-DE2A-5141-9FC5-94C0579D95FF}" type="datetime1">
              <a:rPr lang="tr-TR"/>
              <a:pPr>
                <a:defRPr/>
              </a:pPr>
              <a:t>09.12.2011</a:t>
            </a:fld>
            <a:endParaRPr lang="tr-TR"/>
          </a:p>
        </p:txBody>
      </p:sp>
      <p:sp>
        <p:nvSpPr>
          <p:cNvPr id="3" name="Altbilgi Yer Tutucusu 2"/>
          <p:cNvSpPr>
            <a:spLocks noGrp="1"/>
          </p:cNvSpPr>
          <p:nvPr>
            <p:ph type="ftr" sz="quarter" idx="11"/>
          </p:nvPr>
        </p:nvSpPr>
        <p:spPr/>
        <p:txBody>
          <a:bodyPr/>
          <a:lstStyle>
            <a:lvl1pPr>
              <a:defRPr/>
            </a:lvl1pPr>
          </a:lstStyle>
          <a:p>
            <a:pPr>
              <a:defRPr/>
            </a:pPr>
            <a:endParaRPr lang="tr-TR"/>
          </a:p>
        </p:txBody>
      </p:sp>
      <p:sp>
        <p:nvSpPr>
          <p:cNvPr id="4" name="Slayt Numarası Yer Tutucusu 22"/>
          <p:cNvSpPr>
            <a:spLocks noGrp="1"/>
          </p:cNvSpPr>
          <p:nvPr>
            <p:ph type="sldNum" sz="quarter" idx="12"/>
          </p:nvPr>
        </p:nvSpPr>
        <p:spPr/>
        <p:txBody>
          <a:bodyPr/>
          <a:lstStyle>
            <a:lvl1pPr>
              <a:defRPr/>
            </a:lvl1pPr>
          </a:lstStyle>
          <a:p>
            <a:pPr>
              <a:defRPr/>
            </a:pPr>
            <a:fld id="{17C030ED-FA32-5941-8EAA-A8FBA8636455}" type="slidenum">
              <a:rPr lang="tr-TR"/>
              <a:pPr>
                <a:defRPr/>
              </a:pPr>
              <a:t>‹#›</a:t>
            </a:fld>
            <a:endParaRPr lang="tr-TR"/>
          </a:p>
        </p:txBody>
      </p:sp>
    </p:spTree>
    <p:extLst>
      <p:ext uri="{BB962C8B-B14F-4D97-AF65-F5344CB8AC3E}">
        <p14:creationId xmlns:p14="http://schemas.microsoft.com/office/powerpoint/2010/main" val="3537052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5" name="Dikdörtgen 10"/>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6" name="Yuvarlatılmış Dikdörtgen 11"/>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2" name="Başlık 1"/>
          <p:cNvSpPr>
            <a:spLocks noGrp="1"/>
          </p:cNvSpPr>
          <p:nvPr>
            <p:ph type="title"/>
          </p:nvPr>
        </p:nvSpPr>
        <p:spPr>
          <a:xfrm>
            <a:off x="914400" y="273050"/>
            <a:ext cx="7772400" cy="1143000"/>
          </a:xfrm>
        </p:spPr>
        <p:txBody>
          <a:bodyPr/>
          <a:lstStyle>
            <a:lvl1pPr algn="l">
              <a:buNone/>
              <a:defRPr sz="4000" b="0"/>
            </a:lvl1pPr>
          </a:lstStyle>
          <a:p>
            <a:r>
              <a:rPr lang="tr-TR" smtClean="0"/>
              <a:t>Asıl başlık stili için tıklatın</a:t>
            </a:r>
            <a:endParaRPr lang="en-US"/>
          </a:p>
        </p:txBody>
      </p:sp>
      <p:sp>
        <p:nvSpPr>
          <p:cNvPr id="3" name="Metin Yer Tutucusu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tr-TR" smtClean="0"/>
              <a:t>Asıl metin stillerini düzenlemek için tıklatın</a:t>
            </a:r>
          </a:p>
        </p:txBody>
      </p:sp>
      <p:sp>
        <p:nvSpPr>
          <p:cNvPr id="11" name="İçerik Yer Tutucusu 10"/>
          <p:cNvSpPr>
            <a:spLocks noGrp="1"/>
          </p:cNvSpPr>
          <p:nvPr>
            <p:ph sz="quarter" idx="1"/>
          </p:nvPr>
        </p:nvSpPr>
        <p:spPr>
          <a:xfrm>
            <a:off x="2971800" y="1600200"/>
            <a:ext cx="5715000" cy="4495800"/>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7" name="Veri Yer Tutucusu 4"/>
          <p:cNvSpPr>
            <a:spLocks noGrp="1"/>
          </p:cNvSpPr>
          <p:nvPr>
            <p:ph type="dt" sz="half" idx="10"/>
          </p:nvPr>
        </p:nvSpPr>
        <p:spPr/>
        <p:txBody>
          <a:bodyPr/>
          <a:lstStyle>
            <a:lvl1pPr>
              <a:defRPr smtClean="0"/>
            </a:lvl1pPr>
          </a:lstStyle>
          <a:p>
            <a:pPr>
              <a:defRPr/>
            </a:pPr>
            <a:fld id="{90003D54-8D4E-A648-96DA-99AEBDB2D05D}" type="datetime1">
              <a:rPr lang="tr-TR"/>
              <a:pPr>
                <a:defRPr/>
              </a:pPr>
              <a:t>09.12.2011</a:t>
            </a:fld>
            <a:endParaRPr lang="tr-TR"/>
          </a:p>
        </p:txBody>
      </p:sp>
      <p:sp>
        <p:nvSpPr>
          <p:cNvPr id="8" name="Altbilgi Yer Tutucusu 5"/>
          <p:cNvSpPr>
            <a:spLocks noGrp="1"/>
          </p:cNvSpPr>
          <p:nvPr>
            <p:ph type="ftr" sz="quarter" idx="11"/>
          </p:nvPr>
        </p:nvSpPr>
        <p:spPr/>
        <p:txBody>
          <a:bodyPr/>
          <a:lstStyle>
            <a:lvl1pPr>
              <a:defRPr/>
            </a:lvl1pPr>
          </a:lstStyle>
          <a:p>
            <a:pPr>
              <a:defRPr/>
            </a:pPr>
            <a:endParaRPr lang="tr-TR"/>
          </a:p>
        </p:txBody>
      </p:sp>
      <p:sp>
        <p:nvSpPr>
          <p:cNvPr id="9" name="Slayt Numarası Yer Tutucusu 6"/>
          <p:cNvSpPr>
            <a:spLocks noGrp="1"/>
          </p:cNvSpPr>
          <p:nvPr>
            <p:ph type="sldNum" sz="quarter" idx="12"/>
          </p:nvPr>
        </p:nvSpPr>
        <p:spPr/>
        <p:txBody>
          <a:bodyPr/>
          <a:lstStyle>
            <a:lvl1pPr>
              <a:defRPr smtClean="0"/>
            </a:lvl1pPr>
          </a:lstStyle>
          <a:p>
            <a:pPr>
              <a:defRPr/>
            </a:pPr>
            <a:fld id="{C8AD4C61-A884-F543-B328-0AD06CFB6908}" type="slidenum">
              <a:rPr lang="tr-TR"/>
              <a:pPr>
                <a:defRPr/>
              </a:pPr>
              <a:t>‹#›</a:t>
            </a:fld>
            <a:endParaRPr lang="tr-TR"/>
          </a:p>
        </p:txBody>
      </p:sp>
    </p:spTree>
    <p:extLst>
      <p:ext uri="{BB962C8B-B14F-4D97-AF65-F5344CB8AC3E}">
        <p14:creationId xmlns:p14="http://schemas.microsoft.com/office/powerpoint/2010/main" val="3076746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5" name="Dikdörtgen 10"/>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Dikdörtgen 11"/>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Dikdörtgen 12"/>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 name="Başlık 1"/>
          <p:cNvSpPr>
            <a:spLocks noGrp="1"/>
          </p:cNvSpPr>
          <p:nvPr>
            <p:ph type="title"/>
          </p:nvPr>
        </p:nvSpPr>
        <p:spPr>
          <a:xfrm>
            <a:off x="914400" y="4900550"/>
            <a:ext cx="7315200" cy="522288"/>
          </a:xfrm>
        </p:spPr>
        <p:txBody>
          <a:bodyPr anchor="ctr">
            <a:noAutofit/>
          </a:bodyPr>
          <a:lstStyle>
            <a:lvl1pPr algn="l">
              <a:buNone/>
              <a:defRPr sz="2800" b="0"/>
            </a:lvl1pPr>
          </a:lstStyle>
          <a:p>
            <a:r>
              <a:rPr lang="tr-TR" smtClean="0"/>
              <a:t>Asıl başlık stili için tıklatın</a:t>
            </a:r>
            <a:endParaRPr lang="en-US"/>
          </a:p>
        </p:txBody>
      </p:sp>
      <p:sp>
        <p:nvSpPr>
          <p:cNvPr id="4" name="Metin Yer Tutucusu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tr-TR" smtClean="0"/>
              <a:t>Asıl metin stillerini düzenlemek için tıklatın</a:t>
            </a:r>
          </a:p>
        </p:txBody>
      </p:sp>
      <p:sp>
        <p:nvSpPr>
          <p:cNvPr id="3" name="Resim Yer Tutucusu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tr-TR" noProof="0" smtClean="0"/>
              <a:t>Resim eklemek için simgeyi tıklatın</a:t>
            </a:r>
            <a:endParaRPr lang="en-US" noProof="0" dirty="0"/>
          </a:p>
        </p:txBody>
      </p:sp>
      <p:sp>
        <p:nvSpPr>
          <p:cNvPr id="8" name="Veri Yer Tutucusu 4"/>
          <p:cNvSpPr>
            <a:spLocks noGrp="1"/>
          </p:cNvSpPr>
          <p:nvPr>
            <p:ph type="dt" sz="half" idx="10"/>
          </p:nvPr>
        </p:nvSpPr>
        <p:spPr/>
        <p:txBody>
          <a:bodyPr/>
          <a:lstStyle>
            <a:lvl1pPr>
              <a:defRPr smtClean="0"/>
            </a:lvl1pPr>
          </a:lstStyle>
          <a:p>
            <a:pPr>
              <a:defRPr/>
            </a:pPr>
            <a:fld id="{1B6F9154-F5FE-8F42-825F-C0C4265944F7}" type="datetime1">
              <a:rPr lang="tr-TR"/>
              <a:pPr>
                <a:defRPr/>
              </a:pPr>
              <a:t>09.12.2011</a:t>
            </a:fld>
            <a:endParaRPr lang="tr-TR"/>
          </a:p>
        </p:txBody>
      </p:sp>
      <p:sp>
        <p:nvSpPr>
          <p:cNvPr id="9" name="Altbilgi Yer Tutucusu 5"/>
          <p:cNvSpPr>
            <a:spLocks noGrp="1"/>
          </p:cNvSpPr>
          <p:nvPr>
            <p:ph type="ftr" sz="quarter" idx="11"/>
          </p:nvPr>
        </p:nvSpPr>
        <p:spPr>
          <a:xfrm>
            <a:off x="914400" y="6172200"/>
            <a:ext cx="3886200" cy="457200"/>
          </a:xfrm>
        </p:spPr>
        <p:txBody>
          <a:bodyPr/>
          <a:lstStyle>
            <a:lvl1pPr>
              <a:defRPr/>
            </a:lvl1pPr>
          </a:lstStyle>
          <a:p>
            <a:pPr>
              <a:defRPr/>
            </a:pPr>
            <a:endParaRPr lang="tr-TR"/>
          </a:p>
        </p:txBody>
      </p:sp>
      <p:sp>
        <p:nvSpPr>
          <p:cNvPr id="10" name="Slayt Numarası Yer Tutucusu 6"/>
          <p:cNvSpPr>
            <a:spLocks noGrp="1"/>
          </p:cNvSpPr>
          <p:nvPr>
            <p:ph type="sldNum" sz="quarter" idx="12"/>
          </p:nvPr>
        </p:nvSpPr>
        <p:spPr>
          <a:xfrm>
            <a:off x="146050" y="6208713"/>
            <a:ext cx="457200" cy="457200"/>
          </a:xfrm>
        </p:spPr>
        <p:txBody>
          <a:bodyPr/>
          <a:lstStyle>
            <a:lvl1pPr>
              <a:defRPr smtClean="0"/>
            </a:lvl1pPr>
          </a:lstStyle>
          <a:p>
            <a:pPr>
              <a:defRPr/>
            </a:pPr>
            <a:fld id="{3C4040F1-55B4-2548-AC43-621E1E8CDF9E}" type="slidenum">
              <a:rPr lang="tr-TR"/>
              <a:pPr>
                <a:defRPr/>
              </a:pPr>
              <a:t>‹#›</a:t>
            </a:fld>
            <a:endParaRPr lang="tr-TR"/>
          </a:p>
        </p:txBody>
      </p:sp>
    </p:spTree>
    <p:extLst>
      <p:ext uri="{BB962C8B-B14F-4D97-AF65-F5344CB8AC3E}">
        <p14:creationId xmlns:p14="http://schemas.microsoft.com/office/powerpoint/2010/main" val="1006907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Dikdörtgen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8" name="Yuvarlatılmış Dikdörtgen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defRPr/>
            </a:pPr>
            <a:endParaRPr lang="en-US"/>
          </a:p>
        </p:txBody>
      </p:sp>
      <p:sp>
        <p:nvSpPr>
          <p:cNvPr id="1028" name="Başlık Yer Tutucusu 21"/>
          <p:cNvSpPr>
            <a:spLocks noGrp="1"/>
          </p:cNvSpPr>
          <p:nvPr>
            <p:ph type="title"/>
          </p:nvPr>
        </p:nvSpPr>
        <p:spPr bwMode="auto">
          <a:xfrm>
            <a:off x="914400" y="274638"/>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91440" numCol="1" anchor="b" anchorCtr="0" compatLnSpc="1">
            <a:prstTxWarp prst="textNoShape">
              <a:avLst/>
            </a:prstTxWarp>
          </a:bodyPr>
          <a:lstStyle/>
          <a:p>
            <a:pPr lvl="0"/>
            <a:r>
              <a:rPr lang="tr-TR"/>
              <a:t>Asıl başlık stili için tıklatın</a:t>
            </a:r>
            <a:endParaRPr lang="en-US"/>
          </a:p>
        </p:txBody>
      </p:sp>
      <p:sp>
        <p:nvSpPr>
          <p:cNvPr id="1029" name="Metin Yer Tutucusu 12"/>
          <p:cNvSpPr>
            <a:spLocks noGrp="1"/>
          </p:cNvSpPr>
          <p:nvPr>
            <p:ph type="body" idx="1"/>
          </p:nvPr>
        </p:nvSpPr>
        <p:spPr bwMode="auto">
          <a:xfrm>
            <a:off x="914400" y="1447800"/>
            <a:ext cx="7772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endParaRPr lang="en-US"/>
          </a:p>
        </p:txBody>
      </p:sp>
      <p:sp>
        <p:nvSpPr>
          <p:cNvPr id="14" name="Veri Yer Tutucusu 13"/>
          <p:cNvSpPr>
            <a:spLocks noGrp="1"/>
          </p:cNvSpPr>
          <p:nvPr>
            <p:ph type="dt" sz="half" idx="2"/>
          </p:nvPr>
        </p:nvSpPr>
        <p:spPr>
          <a:xfrm>
            <a:off x="6172200" y="6191250"/>
            <a:ext cx="2476500" cy="476250"/>
          </a:xfrm>
          <a:prstGeom prst="rect">
            <a:avLst/>
          </a:prstGeom>
        </p:spPr>
        <p:txBody>
          <a:bodyPr vert="horz" wrap="square" lIns="91440" tIns="45720" rIns="91440" bIns="45720" numCol="1" anchor="ctr" anchorCtr="0" compatLnSpc="1">
            <a:prstTxWarp prst="textNoShape">
              <a:avLst/>
            </a:prstTxWarp>
          </a:bodyPr>
          <a:lstStyle>
            <a:lvl1pPr algn="r">
              <a:defRPr sz="1400" smtClean="0">
                <a:solidFill>
                  <a:schemeClr val="tx2"/>
                </a:solidFill>
                <a:cs typeface="Arial" charset="0"/>
              </a:defRPr>
            </a:lvl1pPr>
          </a:lstStyle>
          <a:p>
            <a:pPr>
              <a:defRPr/>
            </a:pPr>
            <a:fld id="{CACC6B4C-6A9A-4F47-A86D-7FB886BEC6FA}" type="datetime1">
              <a:rPr lang="tr-TR"/>
              <a:pPr>
                <a:defRPr/>
              </a:pPr>
              <a:t>09.12.2011</a:t>
            </a:fld>
            <a:endParaRPr lang="tr-TR"/>
          </a:p>
        </p:txBody>
      </p:sp>
      <p:sp>
        <p:nvSpPr>
          <p:cNvPr id="3" name="Altbilgi Yer Tutucusu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latin typeface="Candara" pitchFamily="34" charset="0"/>
                <a:ea typeface="+mn-ea"/>
                <a:cs typeface="Arial" charset="0"/>
              </a:defRPr>
            </a:lvl1pPr>
          </a:lstStyle>
          <a:p>
            <a:pPr>
              <a:defRPr/>
            </a:pPr>
            <a:endParaRPr lang="tr-TR"/>
          </a:p>
        </p:txBody>
      </p:sp>
      <p:sp>
        <p:nvSpPr>
          <p:cNvPr id="23" name="Slayt Numarası Yer Tutucusu 22"/>
          <p:cNvSpPr>
            <a:spLocks noGrp="1"/>
          </p:cNvSpPr>
          <p:nvPr>
            <p:ph type="sldNum" sz="quarter" idx="4"/>
          </p:nvPr>
        </p:nvSpPr>
        <p:spPr>
          <a:xfrm>
            <a:off x="146050" y="6210300"/>
            <a:ext cx="4572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a:defRPr sz="1400" smtClean="0">
                <a:solidFill>
                  <a:srgbClr val="FFFFFF"/>
                </a:solidFill>
                <a:latin typeface="Franklin Gothic Book" charset="0"/>
                <a:cs typeface="Arial" charset="0"/>
              </a:defRPr>
            </a:lvl1pPr>
          </a:lstStyle>
          <a:p>
            <a:pPr>
              <a:defRPr/>
            </a:pPr>
            <a:fld id="{A6BE52AF-2264-3F4E-9120-D99283BEE647}" type="slidenum">
              <a:rPr lang="tr-TR"/>
              <a:pPr>
                <a:defRPr/>
              </a:pPr>
              <a:t>‹#›</a:t>
            </a:fld>
            <a:endParaRPr lang="tr-TR"/>
          </a:p>
        </p:txBody>
      </p:sp>
      <p:cxnSp>
        <p:nvCxnSpPr>
          <p:cNvPr id="15" name="Düz Bağlayıcı 14"/>
          <p:cNvCxnSpPr>
            <a:cxnSpLocks noChangeShapeType="1"/>
          </p:cNvCxnSpPr>
          <p:nvPr userDrawn="1"/>
        </p:nvCxnSpPr>
        <p:spPr bwMode="auto">
          <a:xfrm>
            <a:off x="395288" y="1125538"/>
            <a:ext cx="8497887" cy="0"/>
          </a:xfrm>
          <a:prstGeom prst="line">
            <a:avLst/>
          </a:prstGeom>
          <a:noFill/>
          <a:ln w="38100">
            <a:solidFill>
              <a:srgbClr val="EB641B"/>
            </a:solidFill>
            <a:round/>
            <a:headEnd/>
            <a:tailEnd/>
          </a:ln>
          <a:effectLst>
            <a:outerShdw blurRad="38100" dist="26940" dir="5400000" algn="t" rotWithShape="0">
              <a:srgbClr val="000000">
                <a:alpha val="50000"/>
              </a:srgbClr>
            </a:outerShdw>
          </a:effectLst>
          <a:extLst>
            <a:ext uri="{909E8E84-426E-40DD-AFC4-6F175D3DCCD1}">
              <a14:hiddenFill xmlns:a14="http://schemas.microsoft.com/office/drawing/2010/main">
                <a:noFill/>
              </a14:hiddenFill>
            </a:ext>
          </a:extLst>
        </p:spPr>
      </p:cxnSp>
      <p:pic>
        <p:nvPicPr>
          <p:cNvPr id="1034" name="Picture 8"/>
          <p:cNvPicPr>
            <a:picLocks noChangeAspect="1" noChangeArrowheads="1"/>
          </p:cNvPicPr>
          <p:nvPr userDrawn="1"/>
        </p:nvPicPr>
        <p:blipFill>
          <a:blip r:embed="rId13" cstate="email">
            <a:extLst>
              <a:ext uri="{28A0092B-C50C-407E-A947-70E740481C1C}">
                <a14:useLocalDpi xmlns:a14="http://schemas.microsoft.com/office/drawing/2010/main" val="0"/>
              </a:ext>
            </a:extLst>
          </a:blip>
          <a:srcRect/>
          <a:stretch>
            <a:fillRect/>
          </a:stretch>
        </p:blipFill>
        <p:spPr bwMode="auto">
          <a:xfrm>
            <a:off x="7577138" y="333375"/>
            <a:ext cx="1279525" cy="77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 bg1="lt1" tx1="dk1" bg2="lt2" tx2="dk2" accent1="accent1" accent2="accent2" accent3="accent3" accent4="accent4" accent5="accent5" accent6="accent6" hlink="hlink" folHlink="folHlink"/>
  <p:sldLayoutIdLst>
    <p:sldLayoutId id="2147483811" r:id="rId1"/>
    <p:sldLayoutId id="2147483804" r:id="rId2"/>
    <p:sldLayoutId id="2147483812" r:id="rId3"/>
    <p:sldLayoutId id="2147483805" r:id="rId4"/>
    <p:sldLayoutId id="2147483806" r:id="rId5"/>
    <p:sldLayoutId id="2147483807" r:id="rId6"/>
    <p:sldLayoutId id="2147483808" r:id="rId7"/>
    <p:sldLayoutId id="2147483813" r:id="rId8"/>
    <p:sldLayoutId id="2147483814" r:id="rId9"/>
    <p:sldLayoutId id="2147483809" r:id="rId10"/>
    <p:sldLayoutId id="2147483810" r:id="rId11"/>
  </p:sldLayoutIdLst>
  <p:hf hdr="0" ftr="0"/>
  <p:txStyles>
    <p:titleStyle>
      <a:lvl1pPr algn="l" rtl="0" eaLnBrk="0" fontAlgn="base" hangingPunct="0">
        <a:spcBef>
          <a:spcPct val="0"/>
        </a:spcBef>
        <a:spcAft>
          <a:spcPct val="0"/>
        </a:spcAft>
        <a:defRPr sz="4000" kern="12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Franklin Gothic Book" pitchFamily="34"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Franklin Gothic Book" pitchFamily="34"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Franklin Gothic Book" pitchFamily="34"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Franklin Gothic Book" pitchFamily="34"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charset="0"/>
        <a:buChar char=""/>
        <a:defRPr sz="2600" kern="1200">
          <a:solidFill>
            <a:schemeClr val="tx1"/>
          </a:solidFill>
          <a:latin typeface="+mn-lt"/>
          <a:ea typeface="ＭＳ Ｐゴシック" charset="0"/>
          <a:cs typeface="ＭＳ Ｐゴシック" charset="0"/>
        </a:defRPr>
      </a:lvl1pPr>
      <a:lvl2pPr marL="547688" indent="-228600" algn="l" rtl="0" eaLnBrk="0" fontAlgn="base" hangingPunct="0">
        <a:spcBef>
          <a:spcPts val="375"/>
        </a:spcBef>
        <a:spcAft>
          <a:spcPct val="0"/>
        </a:spcAft>
        <a:buClr>
          <a:schemeClr val="accent2"/>
        </a:buClr>
        <a:buSzPct val="85000"/>
        <a:buFont typeface="Wingdings 2" charset="0"/>
        <a:buChar char=""/>
        <a:defRPr sz="2400" kern="1200">
          <a:solidFill>
            <a:schemeClr val="tx1"/>
          </a:solidFill>
          <a:latin typeface="+mn-lt"/>
          <a:ea typeface="ＭＳ Ｐゴシック" charset="0"/>
          <a:cs typeface="+mn-cs"/>
        </a:defRPr>
      </a:lvl2pPr>
      <a:lvl3pPr marL="822325" indent="-228600" algn="l" rtl="0" eaLnBrk="0" fontAlgn="base" hangingPunct="0">
        <a:spcBef>
          <a:spcPts val="375"/>
        </a:spcBef>
        <a:spcAft>
          <a:spcPct val="0"/>
        </a:spcAft>
        <a:buClr>
          <a:srgbClr val="ADCEDC"/>
        </a:buClr>
        <a:buSzPct val="85000"/>
        <a:buFont typeface="Wingdings 2" charset="0"/>
        <a:buChar char=""/>
        <a:defRPr sz="2000" kern="1200">
          <a:solidFill>
            <a:schemeClr val="tx1"/>
          </a:solidFill>
          <a:latin typeface="+mn-lt"/>
          <a:ea typeface="ＭＳ Ｐゴシック" charset="0"/>
          <a:cs typeface="+mn-cs"/>
        </a:defRPr>
      </a:lvl3pPr>
      <a:lvl4pPr marL="1096963" indent="-228600" algn="l" rtl="0" eaLnBrk="0" fontAlgn="base" hangingPunct="0">
        <a:spcBef>
          <a:spcPts val="375"/>
        </a:spcBef>
        <a:spcAft>
          <a:spcPct val="0"/>
        </a:spcAft>
        <a:buClr>
          <a:srgbClr val="EB641B"/>
        </a:buClr>
        <a:buSzPct val="80000"/>
        <a:buFont typeface="Wingdings 2" charset="0"/>
        <a:buChar char=""/>
        <a:defRPr sz="2000" kern="1200">
          <a:solidFill>
            <a:schemeClr val="tx1"/>
          </a:solidFill>
          <a:latin typeface="+mn-lt"/>
          <a:ea typeface="ＭＳ Ｐゴシック" charset="0"/>
          <a:cs typeface="+mn-cs"/>
        </a:defRPr>
      </a:lvl4pPr>
      <a:lvl5pPr marL="1371600" indent="-228600" algn="l" rtl="0" eaLnBrk="0" fontAlgn="base" hangingPunct="0">
        <a:spcBef>
          <a:spcPts val="375"/>
        </a:spcBef>
        <a:spcAft>
          <a:spcPct val="0"/>
        </a:spcAft>
        <a:buClr>
          <a:srgbClr val="EB641B"/>
        </a:buClr>
        <a:buChar char="o"/>
        <a:defRPr sz="2000" kern="1200">
          <a:solidFill>
            <a:schemeClr val="tx1"/>
          </a:solidFill>
          <a:latin typeface="+mn-lt"/>
          <a:ea typeface="ＭＳ Ｐゴシック" charset="0"/>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google.com.tr/imgres?imgurl=http://yerlimaliyurdunmali.files.wordpress.com/2008/09/truva-ati.jpg&amp;imgrefurl=http://yerlimaliyurdunmali.wordpress.com/2008/09/22/yabanci-sermayetruva-ati-mi/&amp;h=599&amp;w=800&amp;sz=114&amp;tbnid=fYD_qsr61qWfdM:&amp;tbnh=107&amp;tbnw=143&amp;prev=/images?q=Truva+at%C4%B1+resim&amp;hl=tr&amp;usg=__FJCzEdhVX6rnbvZvCNFmsUNshSQ=&amp;ei=NkG-S5SSHs-d-AbNwKTTCA&amp;sa=X&amp;oi=image_result&amp;resnum=1&amp;ct=image&amp;ved=0CAYQ9QEwAA"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5.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png"/><Relationship Id="rId3" Type="http://schemas.openxmlformats.org/officeDocument/2006/relationships/diagramData" Target="../diagrams/data10.xml"/><Relationship Id="rId7" Type="http://schemas.microsoft.com/office/2007/relationships/diagramDrawing" Target="../diagrams/drawing10.xml"/><Relationship Id="rId12"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0.xml"/><Relationship Id="rId11" Type="http://schemas.openxmlformats.org/officeDocument/2006/relationships/image" Target="../media/image17.png"/><Relationship Id="rId5" Type="http://schemas.openxmlformats.org/officeDocument/2006/relationships/diagramQuickStyle" Target="../diagrams/quickStyle10.xml"/><Relationship Id="rId10" Type="http://schemas.openxmlformats.org/officeDocument/2006/relationships/image" Target="../media/image16.png"/><Relationship Id="rId4" Type="http://schemas.openxmlformats.org/officeDocument/2006/relationships/diagramLayout" Target="../diagrams/layout10.xml"/><Relationship Id="rId9" Type="http://schemas.openxmlformats.org/officeDocument/2006/relationships/image" Target="../media/image15.png"/><Relationship Id="rId14"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resimler/ar-ge.jpg"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Layout" Target="../diagrams/layout2.xml"/><Relationship Id="rId7" Type="http://schemas.openxmlformats.org/officeDocument/2006/relationships/image" Target="../media/image6.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4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8" Type="http://schemas.microsoft.com/office/2007/relationships/diagramDrawing" Target="../diagrams/drawing19.xml"/><Relationship Id="rId3" Type="http://schemas.openxmlformats.org/officeDocument/2006/relationships/image" Target="../media/image32.jpeg"/><Relationship Id="rId7" Type="http://schemas.openxmlformats.org/officeDocument/2006/relationships/diagramColors" Target="../diagrams/colors19.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QuickStyle" Target="../diagrams/quickStyle19.xml"/><Relationship Id="rId5" Type="http://schemas.openxmlformats.org/officeDocument/2006/relationships/diagramLayout" Target="../diagrams/layout19.xml"/><Relationship Id="rId4" Type="http://schemas.openxmlformats.org/officeDocument/2006/relationships/diagramData" Target="../diagrams/data19.xml"/></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56.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57.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diagramLayout" Target="../diagrams/layout23.xml"/><Relationship Id="rId7" Type="http://schemas.openxmlformats.org/officeDocument/2006/relationships/image" Target="../media/image34.jpeg"/><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58.xml.rels><?xml version="1.0" encoding="UTF-8" standalone="yes"?>
<Relationships xmlns="http://schemas.openxmlformats.org/package/2006/relationships"><Relationship Id="rId8" Type="http://schemas.microsoft.com/office/2007/relationships/diagramDrawing" Target="../diagrams/drawing24.xml"/><Relationship Id="rId3" Type="http://schemas.openxmlformats.org/officeDocument/2006/relationships/image" Target="../media/image36.jpeg"/><Relationship Id="rId7" Type="http://schemas.openxmlformats.org/officeDocument/2006/relationships/diagramColors" Target="../diagrams/colors24.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QuickStyle" Target="../diagrams/quickStyle24.xml"/><Relationship Id="rId5" Type="http://schemas.openxmlformats.org/officeDocument/2006/relationships/diagramLayout" Target="../diagrams/layout24.xml"/><Relationship Id="rId4" Type="http://schemas.openxmlformats.org/officeDocument/2006/relationships/diagramData" Target="../diagrams/data24.xml"/></Relationships>
</file>

<file path=ppt/slides/_rels/slide59.xml.rels><?xml version="1.0" encoding="UTF-8" standalone="yes"?>
<Relationships xmlns="http://schemas.openxmlformats.org/package/2006/relationships"><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diagramData" Target="../diagrams/data26.xml"/><Relationship Id="rId7" Type="http://schemas.microsoft.com/office/2007/relationships/diagramDrawing" Target="../diagrams/drawing26.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26.xml"/><Relationship Id="rId5" Type="http://schemas.openxmlformats.org/officeDocument/2006/relationships/diagramQuickStyle" Target="../diagrams/quickStyle26.xml"/><Relationship Id="rId4" Type="http://schemas.openxmlformats.org/officeDocument/2006/relationships/diagramLayout" Target="../diagrams/layout26.xml"/></Relationships>
</file>

<file path=ppt/slides/_rels/slide61.xml.rels><?xml version="1.0" encoding="UTF-8" standalone="yes"?>
<Relationships xmlns="http://schemas.openxmlformats.org/package/2006/relationships"><Relationship Id="rId3" Type="http://schemas.openxmlformats.org/officeDocument/2006/relationships/diagramData" Target="../diagrams/data27.xml"/><Relationship Id="rId7" Type="http://schemas.microsoft.com/office/2007/relationships/diagramDrawing" Target="../diagrams/drawing27.xml"/><Relationship Id="rId2" Type="http://schemas.openxmlformats.org/officeDocument/2006/relationships/image" Target="../media/image37.jpeg"/><Relationship Id="rId1" Type="http://schemas.openxmlformats.org/officeDocument/2006/relationships/slideLayout" Target="../slideLayouts/slideLayout2.xml"/><Relationship Id="rId6" Type="http://schemas.openxmlformats.org/officeDocument/2006/relationships/diagramColors" Target="../diagrams/colors27.xml"/><Relationship Id="rId5" Type="http://schemas.openxmlformats.org/officeDocument/2006/relationships/diagramQuickStyle" Target="../diagrams/quickStyle27.xml"/><Relationship Id="rId4" Type="http://schemas.openxmlformats.org/officeDocument/2006/relationships/diagramLayout" Target="../diagrams/layout27.xml"/></Relationships>
</file>

<file path=ppt/slides/_rels/slide62.xml.rels><?xml version="1.0" encoding="UTF-8" standalone="yes"?>
<Relationships xmlns="http://schemas.openxmlformats.org/package/2006/relationships"><Relationship Id="rId3" Type="http://schemas.openxmlformats.org/officeDocument/2006/relationships/diagramData" Target="../diagrams/data28.xml"/><Relationship Id="rId7" Type="http://schemas.microsoft.com/office/2007/relationships/diagramDrawing" Target="../diagrams/drawing28.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28.xml"/><Relationship Id="rId5" Type="http://schemas.openxmlformats.org/officeDocument/2006/relationships/diagramQuickStyle" Target="../diagrams/quickStyle28.xml"/><Relationship Id="rId4" Type="http://schemas.openxmlformats.org/officeDocument/2006/relationships/diagramLayout" Target="../diagrams/layout28.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6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68.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69.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2.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7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hyperlink" Target="http://fatihprojesi.meb.gov.tr/" TargetMode="External"/><Relationship Id="rId2" Type="http://schemas.openxmlformats.org/officeDocument/2006/relationships/image" Target="../media/image41.png"/><Relationship Id="rId1" Type="http://schemas.openxmlformats.org/officeDocument/2006/relationships/slideLayout" Target="../slideLayouts/slideLayout3.xml"/><Relationship Id="rId6" Type="http://schemas.openxmlformats.org/officeDocument/2006/relationships/hyperlink" Target="mailto:fatih_projesi@meb.gov.tr" TargetMode="External"/><Relationship Id="rId5" Type="http://schemas.openxmlformats.org/officeDocument/2006/relationships/hyperlink" Target="mailto:lidermudurler@gmail.com" TargetMode="Externa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716838" y="141288"/>
            <a:ext cx="1176337" cy="112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14338" name="Picture 6"/>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96863" y="260350"/>
            <a:ext cx="96202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8"/>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268538" y="179388"/>
            <a:ext cx="4535487" cy="2744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 name="Dikdörtgen 2"/>
          <p:cNvSpPr/>
          <p:nvPr/>
        </p:nvSpPr>
        <p:spPr>
          <a:xfrm>
            <a:off x="1544808" y="3873242"/>
            <a:ext cx="6054414" cy="584775"/>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tr-TR" sz="3200" b="1" spc="50" dirty="0" smtClean="0">
                <a:ln w="11430"/>
                <a:effectLst>
                  <a:outerShdw blurRad="76200" dist="50800" dir="5400000" algn="tl" rotWithShape="0">
                    <a:srgbClr val="000000">
                      <a:alpha val="65000"/>
                    </a:srgbClr>
                  </a:outerShdw>
                </a:effectLst>
                <a:latin typeface="Arial" pitchFamily="34" charset="0"/>
                <a:ea typeface="+mn-ea"/>
                <a:cs typeface="Arial" pitchFamily="34" charset="0"/>
              </a:rPr>
              <a:t>‘‘21. Yüzyıl Eğitimine Doğru’’ </a:t>
            </a:r>
            <a:endParaRPr lang="tr-TR" sz="3200" b="1" spc="50" dirty="0">
              <a:ln w="11430"/>
              <a:effectLst>
                <a:outerShdw blurRad="76200" dist="50800" dir="5400000" algn="tl" rotWithShape="0">
                  <a:srgbClr val="000000">
                    <a:alpha val="65000"/>
                  </a:srgbClr>
                </a:outerShdw>
              </a:effectLst>
              <a:latin typeface="Arial" pitchFamily="34" charset="0"/>
              <a:ea typeface="+mn-ea"/>
              <a:cs typeface="Arial" pitchFamily="34" charset="0"/>
            </a:endParaRPr>
          </a:p>
        </p:txBody>
      </p:sp>
      <p:sp>
        <p:nvSpPr>
          <p:cNvPr id="6" name="5 Metin kutusu"/>
          <p:cNvSpPr txBox="1"/>
          <p:nvPr/>
        </p:nvSpPr>
        <p:spPr>
          <a:xfrm>
            <a:off x="1475656" y="5085184"/>
            <a:ext cx="5976664" cy="430887"/>
          </a:xfrm>
          <a:prstGeom prst="rect">
            <a:avLst/>
          </a:prstGeom>
          <a:noFill/>
        </p:spPr>
        <p:txBody>
          <a:bodyPr wrap="square" rtlCol="0">
            <a:spAutoFit/>
          </a:bodyPr>
          <a:lstStyle/>
          <a:p>
            <a:pPr algn="ctr"/>
            <a:r>
              <a:rPr lang="tr-TR" sz="2200" dirty="0" smtClean="0">
                <a:latin typeface="Arial" pitchFamily="34" charset="0"/>
                <a:cs typeface="Arial" pitchFamily="34" charset="0"/>
              </a:rPr>
              <a:t> ARALIK 2011</a:t>
            </a:r>
            <a:endParaRPr lang="tr-TR" sz="2200" dirty="0">
              <a:latin typeface="Arial" pitchFamily="34" charset="0"/>
              <a:cs typeface="Arial" pitchFamily="34" charset="0"/>
            </a:endParaRPr>
          </a:p>
        </p:txBody>
      </p:sp>
    </p:spTree>
    <p:extLst>
      <p:ext uri="{BB962C8B-B14F-4D97-AF65-F5344CB8AC3E}">
        <p14:creationId xmlns:p14="http://schemas.microsoft.com/office/powerpoint/2010/main" val="17773043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AutoShape 3" descr="data:image/jpg;base64,/9j/4AAQSkZJRgABAQAAAQABAAD/2wBDAAkGBwgHBgkIBwgKCgkLDRYPDQwMDRsUFRAWIB0iIiAdHx8kKDQsJCYxJx8fLT0tMTU3Ojo6Iys/RD84QzQ5Ojf/2wBDAQoKCg0MDRoPDxo3JR8lNzc3Nzc3Nzc3Nzc3Nzc3Nzc3Nzc3Nzc3Nzc3Nzc3Nzc3Nzc3Nzc3Nzc3Nzc3Nzc3Nzf/wAARCABeAH0DASIAAhEBAxEB/8QAHAAAAQUBAQEAAAAAAAAAAAAABgIDBAUHAQAI/8QANxAAAgEDAwIEAwYFBAMAAAAAAQIDAAQRBRIhMUEGIlFhE3GBFCMykaGxFcHR4fAWQmJyQ7Lx/8QAGgEAAgMBAQAAAAAAAAAAAAAAAwQAAgUBBv/EACERAAIDAAMBAQEAAwAAAAAAAAABAgMRBBIhMUETFBVx/9oADAMBAAIRAxEAPwC6CUoLTgWuha9QYODYWvbadC13bU07gztr22ntld2VNJgztrm2ntvtXtnoM/Kp2OYMFa5tp8rSHwiljXHNJa/h1RcniGyorhWkSXAHIVjmoVzfPAofJYBtuAMgdeTjt/QUj/s6twc/wLOuk8rzSStOQ7niVnXaTzjOcf3pRStCMtWiTjjwjlaSU5qSVpJWr6VIWna/a3NtE8zbWYkEqMqMZ7/LH1q5Ta6hlIZTyCO9ZXbh7a1DTyYm2jKDjPUkH3P5UXeBNVn1NZUluEIhUKsRPmx6/Lnrx1rD4fOnZLpIftoSWoKAld2U8Fru2tLsKDG2u7ae217bU7EKzVrp7Cya5itXumVlHwkYBjk44Jodk8Q63MGW38PiPg4a4uR1+WBRLrfksgQcEyL+xP8AKqczExgDjBA4HvWXy+VOE+sWaXE40LIbIrn1DxUlv8SSPTIIo0OThnJAHzx2qVputtrGmWl2YljaTcHUHIyM5I/IfnXNWmkOlTqdoCQP0HJ4OaofACu+ltGThVLBM9sgZ/lSUuTbKLTY7HjVxksQTNFLOrLFgMFZhk9cdhVFrOpvJYOEgCkjzbWPIz6Gr+9Vo7V853dV/wA+lBkMRv2jhDr9/cCHAbnBYA8fI0Kta0Fn5FtmnBcjJrhSnwmABjpXCteoUvDzT+kcpSSlSStJKVZSKmO399JJIWgBNojbcgeVsjufz7AVJ0DUY9OuJLmHAnZvLv42g9QO2PpQ7cPIjOjrLEm85QcnjI55HP0pEXxZcOylx6/4a8rBOPw22k1jPoDSbtNQsIbhJFk3rklRgZ7/AK5qaFrGPCWvHT7+MNJ8JFJ2q5IX9Ocd8d62i0miu7aO4t2LRSDcpIxx8q2KL/6R/wCCF1XRntlMXE8FuVErgMeQM84/zNPXsrW1pNOqhii5APegK51ZZbySTUJI45SRhd3AXtVOTyXUsX0LxuN/X1/Ai1W5gurdESWJdrbiXcAdD/eqp40AC/HhyTwPiDnntk81U6kdH1ayNre3YERcOPhyBTkZ74PrXL5tCvLm1ubm4JltCDAUfABBB5GOegrLsm7H2l9NSuCrXWJPuo4Z4prUTQfGeJgE3+bBHXA5qNoNtZaYn2G01CKaeFcyoEJYHvnkY6imWk0L+IjUy5N4E2b9/G3GOnypMV5oVtdzXkJRbq4P30gZiW59CcD6UMJ2e6WtxqmI1EiqwOB5cj9D/WmPD1tpUusK7F/tCyBoVVyoJPXK9Djg1R6rrFnLbYgLMwfrjio2i3A/iEF2QSIXDZ44A69aNS8kmC5OOtmubOK4UpyCVLmFZYnDKwyCOlLKVvKenn8I5WkFaklaSUqykVw+epLiK5GViUkOzb24Z8nocd/70zKUWRfKVPrjGSOxqNbyJjDyNG3J6cGlxu1zPFGz5QHHpgdzXncw28Cfwrodzqmt2UbW0ssAdZJdxPljDcntke4zW7ogCgKAFHAx0xWRW/iFmsklYqJokEcM5ALxqD+ENxkHH6CrrRfGM8AxNLFJDs8qswyD/TmmKeTXX4LW1ymHeqrjTLo+kRrKbuwjvb9visygLkle/IoufxVNeQ3ULQRhZRtUK2SgI5578g/nQ3I3wr2PjIbyH5n/AOUPk2wsknEb4dbjB6Q/4DaE4ZpSe5yKH/EH2TTLuO3t1eRtu59zdM9B09P3FGM8htrSW4kRm2KWKjnPt/nrWeQJPqF1cXkjZOd7gsfMPX5DjPoOe1BiHseIdlkYJveLanTORxRJpGj6ff2MVx95uYeYbsYP0quN3BaW8x+CzAPuLHJDHPT2Gec/Kr3Qg8FlbGW0lie6Bf4gjVY2OMjbj2Hfk1PfwHGXqTG77Q7OHTrhkDhkRiMsetV2lypHboTIEDgZXOMY9f1oj1RWfT7lEGWaNsfkazRpirsDn0APpjmrRJenmG36T4jjn0gzBpHlVgH3qBgbhu/DxRQAGHGD7jmsG8MSks0G5cFT5uBWr+HtZme2ZtQuLdYoo8jJO9v5YHyp+rkpvqzNsp/UX8pWNGdyFRepNV7atpysVN7CCP8AlVR4k1uOeyjgtZyomBEmEJP/AFH1oJN01u2yEx7cf+RfN1PXNcs5vV5E5DjprZGemAneVBZVIUnsCaea0ZLGK8U5WR2TaARgirbRtODu0kqTtDkDyMFBzjgkn9vWrW5ihsI7LO+QRvv8xPJzkDP86zJXKMsHmwVt5Ccq28D2q2sPtSxq8aFlU4MmOBnk81Zx3FkYTCUgWCM7Y0aPIwSCTnnJ4AqPqmpy3F99lgkDWr7Qo2AZHHTOcdO1RWOTzDmj9tqrfFRok+82FlBy4xjv++aWmoXNzuluLi3jCEMoWJiSe3fiptzoOmT3MyWoeEKFKefJGfLyD9ePelNplnbO146M0YlGyMglFxwWOOoyOB0/agu+C8CKbQQFd6sj8qRtIoOa2W21BbFZNk4mM9vheCeMqT7jJA9TijQMx2swIL+bn3oR8Yvax6javJuMijcQnBHBA5+eD9KNB6MTzqmNXdmtzbCaxjCxFNnwnyQhzyegPHT8qe1nU7uwstLgdNsVoFYRK+9cgYzg/hPX86Tp90buJJ4kjw2VukBACSckPgdj0PzI44pHiWxuFhijhSTY4yVaMtkDGcMeTj0+Rq67J5+C8l7oUxypPBHLHyrqGB+YzWf+J7AW2pyFRiMncOOx5/fI+lGPh6VJNGtgp80SbHGMFWXggiry78GDW/DU98tyVaONwEW3JO5cng59v1rkdTwLY1KKMq0aUi6SFTgEnLDvwaPIbxY4dsD7QvaUdTjqPSgXS9K1PUbpItOtJJpT5gI1ycDjrRTb2d5Z3MkV4PhNbjZMjP5t2fw8Z9z8garbFt6LpPSbNcylhjKxgYJOeD6iozXhWVlGJcAfjwCPbmmTcObpleNmUnIdQQMnp16CrCG1hQMke8hTyVQNk9yT60rJdX6UaYzeIsFrCTG8bgZkiXG08Z9Pag/UxJFM8SkFAx6evcfTpRJp+lalqGQLvaCP90zevyp7/SiSk/HudzA4Pkzz+dHjDpJtkS30DIRLOwjVRyeGAOBx7CtN8J6FpV5psAuIZXuxksEkDHjbkhVOQPMPfrVXF4QsVZQ8sh74VQBV/Z2FvaYNsjBsAbnkYt9DnjoPyFXdkcCLP0pPEMjpvWJyyp522wlj7DBxk/P0qKtxBBIk+oTSmYbfuIsgKdoGCSP07Zq+1DR49RYszskn4i4OTgduaiTeGFNt8GF41jEbYVgTgnGDnrkUrFRbwr9LuPTEuYoZre6ykiBvMGbnqfMBz3of1rwJqGp3zTx3tlEiqBmQyZ/9aMfDP8RsCLO8ispY3IYMhYY4A/CAB/tH60RG20i8YCSwjZxlQxjUHkZPI55pzo18D9tWAVYeHruHTfgfH0u4Zkw5jYozDGBg5649q7a+FNTeNknntyqHETvKJPL2OMcHt3ol0FbS4utTjiidEjnIVM+UAY/UkZq0nt7dQVZOMHtnpj1+dca0mJmeDwhfaU880EcZSTBaOB3bnPUAj0PJ+VHmgxSQeB2SVGVitxlXBB5LUkW8DMRHxlsHKY7sOx/4muxx3raZ9ljuUMcqkBXToGBJ83XvXY+MjXmGc6DoFzY2TztoUiW58wZpwHx/1znPT59KeuLyN12LZMCH34mV87ic55A56e3HSrmHQZIbRIJJBiN4oo9jnK/EXcDuIPOOM4q106z+yGAyxxXEUpjwkhB27kZ1529guK5Jb8OfEBF5GJkjuPs53JtJD5ZRjgY9varOw+wqpF1HtOBj7wgHrnpRZdNo6Qo0mlKpkj3goQSMtj2oelOiqoka0uPOzYUMAFA+tCnW/Acj/9k=">
            <a:hlinkClick r:id="rId2"/>
          </p:cNvPr>
          <p:cNvSpPr>
            <a:spLocks noChangeAspect="1" noChangeArrowheads="1"/>
          </p:cNvSpPr>
          <p:nvPr/>
        </p:nvSpPr>
        <p:spPr bwMode="auto">
          <a:xfrm>
            <a:off x="1441450" y="-641350"/>
            <a:ext cx="854075"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400"/>
          </a:p>
        </p:txBody>
      </p:sp>
      <p:sp>
        <p:nvSpPr>
          <p:cNvPr id="23554" name="AutoShape 5" descr="data:image/jpg;base64,/9j/4AAQSkZJRgABAQAAAQABAAD/2wBDAAkGBwgHBgkIBwgKCgkLDRYPDQwMDRsUFRAWIB0iIiAdHx8kKDQsJCYxJx8fLT0tMTU3Ojo6Iys/RD84QzQ5Ojf/2wBDAQoKCg0MDRoPDxo3JR8lNzc3Nzc3Nzc3Nzc3Nzc3Nzc3Nzc3Nzc3Nzc3Nzc3Nzc3Nzc3Nzc3Nzc3Nzc3Nzc3Nzf/wAARCABeAH0DASIAAhEBAxEB/8QAHAAAAQUBAQEAAAAAAAAAAAAABgIDBAUHAQAI/8QANxAAAgEDAwIEAwYFBAMAAAAAAQIDAAQRBRIhMUEGIlFhE3GBFCMykaGxFcHR4fAWQmJyQ7Lx/8QAGgEAAgMBAQAAAAAAAAAAAAAAAwQAAgUBBv/EACERAAIDAAMBAQEAAwAAAAAAAAABAgMRBBIhMUETFBVx/9oADAMBAAIRAxEAPwC6CUoLTgWuha9QYODYWvbadC13bU07gztr22ntld2VNJgztrm2ntvtXtnoM/Kp2OYMFa5tp8rSHwiljXHNJa/h1RcniGyorhWkSXAHIVjmoVzfPAofJYBtuAMgdeTjt/QUj/s6twc/wLOuk8rzSStOQ7niVnXaTzjOcf3pRStCMtWiTjjwjlaSU5qSVpJWr6VIWna/a3NtE8zbWYkEqMqMZ7/LH1q5Ta6hlIZTyCO9ZXbh7a1DTyYm2jKDjPUkH3P5UXeBNVn1NZUluEIhUKsRPmx6/Lnrx1rD4fOnZLpIftoSWoKAld2U8Fru2tLsKDG2u7ae217bU7EKzVrp7Cya5itXumVlHwkYBjk44Jodk8Q63MGW38PiPg4a4uR1+WBRLrfksgQcEyL+xP8AKqczExgDjBA4HvWXy+VOE+sWaXE40LIbIrn1DxUlv8SSPTIIo0OThnJAHzx2qVputtrGmWl2YljaTcHUHIyM5I/IfnXNWmkOlTqdoCQP0HJ4OaofACu+ltGThVLBM9sgZ/lSUuTbKLTY7HjVxksQTNFLOrLFgMFZhk9cdhVFrOpvJYOEgCkjzbWPIz6Gr+9Vo7V853dV/wA+lBkMRv2jhDr9/cCHAbnBYA8fI0Kta0Fn5FtmnBcjJrhSnwmABjpXCteoUvDzT+kcpSSlSStJKVZSKmO399JJIWgBNojbcgeVsjufz7AVJ0DUY9OuJLmHAnZvLv42g9QO2PpQ7cPIjOjrLEm85QcnjI55HP0pEXxZcOylx6/4a8rBOPw22k1jPoDSbtNQsIbhJFk3rklRgZ7/AK5qaFrGPCWvHT7+MNJ8JFJ2q5IX9Ocd8d62i0miu7aO4t2LRSDcpIxx8q2KL/6R/wCCF1XRntlMXE8FuVErgMeQM84/zNPXsrW1pNOqhii5APegK51ZZbySTUJI45SRhd3AXtVOTyXUsX0LxuN/X1/Ai1W5gurdESWJdrbiXcAdD/eqp40AC/HhyTwPiDnntk81U6kdH1ayNre3YERcOPhyBTkZ74PrXL5tCvLm1ubm4JltCDAUfABBB5GOegrLsm7H2l9NSuCrXWJPuo4Z4prUTQfGeJgE3+bBHXA5qNoNtZaYn2G01CKaeFcyoEJYHvnkY6imWk0L+IjUy5N4E2b9/G3GOnypMV5oVtdzXkJRbq4P30gZiW59CcD6UMJ2e6WtxqmI1EiqwOB5cj9D/WmPD1tpUusK7F/tCyBoVVyoJPXK9Djg1R6rrFnLbYgLMwfrjio2i3A/iEF2QSIXDZ44A69aNS8kmC5OOtmubOK4UpyCVLmFZYnDKwyCOlLKVvKenn8I5WkFaklaSUqykVw+epLiK5GViUkOzb24Z8nocd/70zKUWRfKVPrjGSOxqNbyJjDyNG3J6cGlxu1zPFGz5QHHpgdzXncw28Cfwrodzqmt2UbW0ssAdZJdxPljDcntke4zW7ogCgKAFHAx0xWRW/iFmsklYqJokEcM5ALxqD+ENxkHH6CrrRfGM8AxNLFJDs8qswyD/TmmKeTXX4LW1ymHeqrjTLo+kRrKbuwjvb9visygLkle/IoufxVNeQ3ULQRhZRtUK2SgI5578g/nQ3I3wr2PjIbyH5n/AOUPk2wsknEb4dbjB6Q/4DaE4ZpSe5yKH/EH2TTLuO3t1eRtu59zdM9B09P3FGM8htrSW4kRm2KWKjnPt/nrWeQJPqF1cXkjZOd7gsfMPX5DjPoOe1BiHseIdlkYJveLanTORxRJpGj6ff2MVx95uYeYbsYP0quN3BaW8x+CzAPuLHJDHPT2Gec/Kr3Qg8FlbGW0lie6Bf4gjVY2OMjbj2Hfk1PfwHGXqTG77Q7OHTrhkDhkRiMsetV2lypHboTIEDgZXOMY9f1oj1RWfT7lEGWaNsfkazRpirsDn0APpjmrRJenmG36T4jjn0gzBpHlVgH3qBgbhu/DxRQAGHGD7jmsG8MSks0G5cFT5uBWr+HtZme2ZtQuLdYoo8jJO9v5YHyp+rkpvqzNsp/UX8pWNGdyFRepNV7atpysVN7CCP8AlVR4k1uOeyjgtZyomBEmEJP/AFH1oJN01u2yEx7cf+RfN1PXNcs5vV5E5DjprZGemAneVBZVIUnsCaea0ZLGK8U5WR2TaARgirbRtODu0kqTtDkDyMFBzjgkn9vWrW5ihsI7LO+QRvv8xPJzkDP86zJXKMsHmwVt5Ccq28D2q2sPtSxq8aFlU4MmOBnk81Zx3FkYTCUgWCM7Y0aPIwSCTnnJ4AqPqmpy3F99lgkDWr7Qo2AZHHTOcdO1RWOTzDmj9tqrfFRok+82FlBy4xjv++aWmoXNzuluLi3jCEMoWJiSe3fiptzoOmT3MyWoeEKFKefJGfLyD9ePelNplnbO146M0YlGyMglFxwWOOoyOB0/agu+C8CKbQQFd6sj8qRtIoOa2W21BbFZNk4mM9vheCeMqT7jJA9TijQMx2swIL+bn3oR8Yvax6javJuMijcQnBHBA5+eD9KNB6MTzqmNXdmtzbCaxjCxFNnwnyQhzyegPHT8qe1nU7uwstLgdNsVoFYRK+9cgYzg/hPX86Tp90buJJ4kjw2VukBACSckPgdj0PzI44pHiWxuFhijhSTY4yVaMtkDGcMeTj0+Rq67J5+C8l7oUxypPBHLHyrqGB+YzWf+J7AW2pyFRiMncOOx5/fI+lGPh6VJNGtgp80SbHGMFWXggiry78GDW/DU98tyVaONwEW3JO5cng59v1rkdTwLY1KKMq0aUi6SFTgEnLDvwaPIbxY4dsD7QvaUdTjqPSgXS9K1PUbpItOtJJpT5gI1ycDjrRTb2d5Z3MkV4PhNbjZMjP5t2fw8Z9z8garbFt6LpPSbNcylhjKxgYJOeD6iozXhWVlGJcAfjwCPbmmTcObpleNmUnIdQQMnp16CrCG1hQMke8hTyVQNk9yT60rJdX6UaYzeIsFrCTG8bgZkiXG08Z9Pag/UxJFM8SkFAx6evcfTpRJp+lalqGQLvaCP90zevyp7/SiSk/HudzA4Pkzz+dHjDpJtkS30DIRLOwjVRyeGAOBx7CtN8J6FpV5psAuIZXuxksEkDHjbkhVOQPMPfrVXF4QsVZQ8sh74VQBV/Z2FvaYNsjBsAbnkYt9DnjoPyFXdkcCLP0pPEMjpvWJyyp522wlj7DBxk/P0qKtxBBIk+oTSmYbfuIsgKdoGCSP07Zq+1DR49RYszskn4i4OTgduaiTeGFNt8GF41jEbYVgTgnGDnrkUrFRbwr9LuPTEuYoZre6ykiBvMGbnqfMBz3of1rwJqGp3zTx3tlEiqBmQyZ/9aMfDP8RsCLO8ispY3IYMhYY4A/CAB/tH60RG20i8YCSwjZxlQxjUHkZPI55pzo18D9tWAVYeHruHTfgfH0u4Zkw5jYozDGBg5649q7a+FNTeNknntyqHETvKJPL2OMcHt3ol0FbS4utTjiidEjnIVM+UAY/UkZq0nt7dQVZOMHtnpj1+dca0mJmeDwhfaU880EcZSTBaOB3bnPUAj0PJ+VHmgxSQeB2SVGVitxlXBB5LUkW8DMRHxlsHKY7sOx/4muxx3raZ9ljuUMcqkBXToGBJ83XvXY+MjXmGc6DoFzY2TztoUiW58wZpwHx/1znPT59KeuLyN12LZMCH34mV87ic55A56e3HSrmHQZIbRIJJBiN4oo9jnK/EXcDuIPOOM4q106z+yGAyxxXEUpjwkhB27kZ1529guK5Jb8OfEBF5GJkjuPs53JtJD5ZRjgY9varOw+wqpF1HtOBj7wgHrnpRZdNo6Qo0mlKpkj3goQSMtj2oelOiqoka0uPOzYUMAFA+tCnW/Acj/9k=">
            <a:hlinkClick r:id="rId2"/>
          </p:cNvPr>
          <p:cNvSpPr>
            <a:spLocks noChangeAspect="1" noChangeArrowheads="1"/>
          </p:cNvSpPr>
          <p:nvPr/>
        </p:nvSpPr>
        <p:spPr bwMode="auto">
          <a:xfrm>
            <a:off x="1441450" y="-641350"/>
            <a:ext cx="854075"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400"/>
          </a:p>
        </p:txBody>
      </p:sp>
      <p:sp>
        <p:nvSpPr>
          <p:cNvPr id="23555" name="AutoShape 7" descr="data:image/jpg;base64,/9j/4AAQSkZJRgABAQAAAQABAAD/2wBDAAkGBwgHBgkIBwgKCgkLDRYPDQwMDRsUFRAWIB0iIiAdHx8kKDQsJCYxJx8fLT0tMTU3Ojo6Iys/RD84QzQ5Ojf/2wBDAQoKCg0MDRoPDxo3JR8lNzc3Nzc3Nzc3Nzc3Nzc3Nzc3Nzc3Nzc3Nzc3Nzc3Nzc3Nzc3Nzc3Nzc3Nzc3Nzc3Nzf/wAARCABeAH0DASIAAhEBAxEB/8QAHAAAAQUBAQEAAAAAAAAAAAAABgIDBAUHAQAI/8QANxAAAgEDAwIEAwYFBAMAAAAAAQIDAAQRBRIhMUEGIlFhE3GBFCMykaGxFcHR4fAWQmJyQ7Lx/8QAGgEAAgMBAQAAAAAAAAAAAAAAAwQAAgUBBv/EACERAAIDAAMBAQEAAwAAAAAAAAABAgMRBBIhMUETFBVx/9oADAMBAAIRAxEAPwC6CUoLTgWuha9QYODYWvbadC13bU07gztr22ntld2VNJgztrm2ntvtXtnoM/Kp2OYMFa5tp8rSHwiljXHNJa/h1RcniGyorhWkSXAHIVjmoVzfPAofJYBtuAMgdeTjt/QUj/s6twc/wLOuk8rzSStOQ7niVnXaTzjOcf3pRStCMtWiTjjwjlaSU5qSVpJWr6VIWna/a3NtE8zbWYkEqMqMZ7/LH1q5Ta6hlIZTyCO9ZXbh7a1DTyYm2jKDjPUkH3P5UXeBNVn1NZUluEIhUKsRPmx6/Lnrx1rD4fOnZLpIftoSWoKAld2U8Fru2tLsKDG2u7ae217bU7EKzVrp7Cya5itXumVlHwkYBjk44Jodk8Q63MGW38PiPg4a4uR1+WBRLrfksgQcEyL+xP8AKqczExgDjBA4HvWXy+VOE+sWaXE40LIbIrn1DxUlv8SSPTIIo0OThnJAHzx2qVputtrGmWl2YljaTcHUHIyM5I/IfnXNWmkOlTqdoCQP0HJ4OaofACu+ltGThVLBM9sgZ/lSUuTbKLTY7HjVxksQTNFLOrLFgMFZhk9cdhVFrOpvJYOEgCkjzbWPIz6Gr+9Vo7V853dV/wA+lBkMRv2jhDr9/cCHAbnBYA8fI0Kta0Fn5FtmnBcjJrhSnwmABjpXCteoUvDzT+kcpSSlSStJKVZSKmO399JJIWgBNojbcgeVsjufz7AVJ0DUY9OuJLmHAnZvLv42g9QO2PpQ7cPIjOjrLEm85QcnjI55HP0pEXxZcOylx6/4a8rBOPw22k1jPoDSbtNQsIbhJFk3rklRgZ7/AK5qaFrGPCWvHT7+MNJ8JFJ2q5IX9Ocd8d62i0miu7aO4t2LRSDcpIxx8q2KL/6R/wCCF1XRntlMXE8FuVErgMeQM84/zNPXsrW1pNOqhii5APegK51ZZbySTUJI45SRhd3AXtVOTyXUsX0LxuN/X1/Ai1W5gurdESWJdrbiXcAdD/eqp40AC/HhyTwPiDnntk81U6kdH1ayNre3YERcOPhyBTkZ74PrXL5tCvLm1ubm4JltCDAUfABBB5GOegrLsm7H2l9NSuCrXWJPuo4Z4prUTQfGeJgE3+bBHXA5qNoNtZaYn2G01CKaeFcyoEJYHvnkY6imWk0L+IjUy5N4E2b9/G3GOnypMV5oVtdzXkJRbq4P30gZiW59CcD6UMJ2e6WtxqmI1EiqwOB5cj9D/WmPD1tpUusK7F/tCyBoVVyoJPXK9Djg1R6rrFnLbYgLMwfrjio2i3A/iEF2QSIXDZ44A69aNS8kmC5OOtmubOK4UpyCVLmFZYnDKwyCOlLKVvKenn8I5WkFaklaSUqykVw+epLiK5GViUkOzb24Z8nocd/70zKUWRfKVPrjGSOxqNbyJjDyNG3J6cGlxu1zPFGz5QHHpgdzXncw28Cfwrodzqmt2UbW0ssAdZJdxPljDcntke4zW7ogCgKAFHAx0xWRW/iFmsklYqJokEcM5ALxqD+ENxkHH6CrrRfGM8AxNLFJDs8qswyD/TmmKeTXX4LW1ymHeqrjTLo+kRrKbuwjvb9visygLkle/IoufxVNeQ3ULQRhZRtUK2SgI5578g/nQ3I3wr2PjIbyH5n/AOUPk2wsknEb4dbjB6Q/4DaE4ZpSe5yKH/EH2TTLuO3t1eRtu59zdM9B09P3FGM8htrSW4kRm2KWKjnPt/nrWeQJPqF1cXkjZOd7gsfMPX5DjPoOe1BiHseIdlkYJveLanTORxRJpGj6ff2MVx95uYeYbsYP0quN3BaW8x+CzAPuLHJDHPT2Gec/Kr3Qg8FlbGW0lie6Bf4gjVY2OMjbj2Hfk1PfwHGXqTG77Q7OHTrhkDhkRiMsetV2lypHboTIEDgZXOMY9f1oj1RWfT7lEGWaNsfkazRpirsDn0APpjmrRJenmG36T4jjn0gzBpHlVgH3qBgbhu/DxRQAGHGD7jmsG8MSks0G5cFT5uBWr+HtZme2ZtQuLdYoo8jJO9v5YHyp+rkpvqzNsp/UX8pWNGdyFRepNV7atpysVN7CCP8AlVR4k1uOeyjgtZyomBEmEJP/AFH1oJN01u2yEx7cf+RfN1PXNcs5vV5E5DjprZGemAneVBZVIUnsCaea0ZLGK8U5WR2TaARgirbRtODu0kqTtDkDyMFBzjgkn9vWrW5ihsI7LO+QRvv8xPJzkDP86zJXKMsHmwVt5Ccq28D2q2sPtSxq8aFlU4MmOBnk81Zx3FkYTCUgWCM7Y0aPIwSCTnnJ4AqPqmpy3F99lgkDWr7Qo2AZHHTOcdO1RWOTzDmj9tqrfFRok+82FlBy4xjv++aWmoXNzuluLi3jCEMoWJiSe3fiptzoOmT3MyWoeEKFKefJGfLyD9ePelNplnbO146M0YlGyMglFxwWOOoyOB0/agu+C8CKbQQFd6sj8qRtIoOa2W21BbFZNk4mM9vheCeMqT7jJA9TijQMx2swIL+bn3oR8Yvax6javJuMijcQnBHBA5+eD9KNB6MTzqmNXdmtzbCaxjCxFNnwnyQhzyegPHT8qe1nU7uwstLgdNsVoFYRK+9cgYzg/hPX86Tp90buJJ4kjw2VukBACSckPgdj0PzI44pHiWxuFhijhSTY4yVaMtkDGcMeTj0+Rq67J5+C8l7oUxypPBHLHyrqGB+YzWf+J7AW2pyFRiMncOOx5/fI+lGPh6VJNGtgp80SbHGMFWXggiry78GDW/DU98tyVaONwEW3JO5cng59v1rkdTwLY1KKMq0aUi6SFTgEnLDvwaPIbxY4dsD7QvaUdTjqPSgXS9K1PUbpItOtJJpT5gI1ycDjrRTb2d5Z3MkV4PhNbjZMjP5t2fw8Z9z8garbFt6LpPSbNcylhjKxgYJOeD6iozXhWVlGJcAfjwCPbmmTcObpleNmUnIdQQMnp16CrCG1hQMke8hTyVQNk9yT60rJdX6UaYzeIsFrCTG8bgZkiXG08Z9Pag/UxJFM8SkFAx6evcfTpRJp+lalqGQLvaCP90zevyp7/SiSk/HudzA4Pkzz+dHjDpJtkS30DIRLOwjVRyeGAOBx7CtN8J6FpV5psAuIZXuxksEkDHjbkhVOQPMPfrVXF4QsVZQ8sh74VQBV/Z2FvaYNsjBsAbnkYt9DnjoPyFXdkcCLP0pPEMjpvWJyyp522wlj7DBxk/P0qKtxBBIk+oTSmYbfuIsgKdoGCSP07Zq+1DR49RYszskn4i4OTgduaiTeGFNt8GF41jEbYVgTgnGDnrkUrFRbwr9LuPTEuYoZre6ykiBvMGbnqfMBz3of1rwJqGp3zTx3tlEiqBmQyZ/9aMfDP8RsCLO8ispY3IYMhYY4A/CAB/tH60RG20i8YCSwjZxlQxjUHkZPI55pzo18D9tWAVYeHruHTfgfH0u4Zkw5jYozDGBg5649q7a+FNTeNknntyqHETvKJPL2OMcHt3ol0FbS4utTjiidEjnIVM+UAY/UkZq0nt7dQVZOMHtnpj1+dca0mJmeDwhfaU880EcZSTBaOB3bnPUAj0PJ+VHmgxSQeB2SVGVitxlXBB5LUkW8DMRHxlsHKY7sOx/4muxx3raZ9ljuUMcqkBXToGBJ83XvXY+MjXmGc6DoFzY2TztoUiW58wZpwHx/1znPT59KeuLyN12LZMCH34mV87ic55A56e3HSrmHQZIbRIJJBiN4oo9jnK/EXcDuIPOOM4q106z+yGAyxxXEUpjwkhB27kZ1529guK5Jb8OfEBF5GJkjuPs53JtJD5ZRjgY9varOw+wqpF1HtOBj7wgHrnpRZdNo6Qo0mlKpkj3goQSMtj2oelOiqoka0uPOzYUMAFA+tCnW/Acj/9k=">
            <a:hlinkClick r:id="rId2"/>
          </p:cNvPr>
          <p:cNvSpPr>
            <a:spLocks noChangeAspect="1" noChangeArrowheads="1"/>
          </p:cNvSpPr>
          <p:nvPr/>
        </p:nvSpPr>
        <p:spPr bwMode="auto">
          <a:xfrm>
            <a:off x="1441450" y="-641350"/>
            <a:ext cx="854075"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400"/>
          </a:p>
        </p:txBody>
      </p:sp>
      <p:sp>
        <p:nvSpPr>
          <p:cNvPr id="37" name="AutoShape 42"/>
          <p:cNvSpPr>
            <a:spLocks noChangeArrowheads="1"/>
          </p:cNvSpPr>
          <p:nvPr/>
        </p:nvSpPr>
        <p:spPr bwMode="gray">
          <a:xfrm>
            <a:off x="2024063" y="2251075"/>
            <a:ext cx="4256087" cy="962025"/>
          </a:xfrm>
          <a:prstGeom prst="roundRect">
            <a:avLst>
              <a:gd name="adj" fmla="val 50000"/>
            </a:avLst>
          </a:prstGeom>
          <a:solidFill>
            <a:schemeClr val="accent1"/>
          </a:solidFill>
          <a:ln w="38100">
            <a:solidFill>
              <a:schemeClr val="bg1"/>
            </a:solidFill>
            <a:round/>
            <a:headEnd/>
            <a:tailEnd/>
          </a:ln>
          <a:effectLst>
            <a:outerShdw blurRad="38100" dist="26940" dir="5400000" algn="t" rotWithShape="0">
              <a:srgbClr val="000000">
                <a:alpha val="50000"/>
              </a:srgbClr>
            </a:outerShdw>
          </a:effectLst>
        </p:spPr>
        <p:txBody>
          <a:bodyPr wrap="none" anchor="ctr"/>
          <a:lstStyle/>
          <a:p>
            <a:pPr algn="ctr">
              <a:defRPr/>
            </a:pPr>
            <a:r>
              <a:rPr lang="tr-TR" sz="3200" b="1">
                <a:solidFill>
                  <a:srgbClr val="FFFFFF"/>
                </a:solidFill>
                <a:effectLst>
                  <a:outerShdw blurRad="38100" dist="38100" dir="2700000" algn="tl">
                    <a:srgbClr val="000000"/>
                  </a:outerShdw>
                </a:effectLst>
                <a:latin typeface="Calibri" charset="0"/>
                <a:ea typeface="Times New Roman" charset="0"/>
                <a:cs typeface="Calibri" charset="0"/>
              </a:rPr>
              <a:t>Millî Eğitim Bakanlığı</a:t>
            </a:r>
          </a:p>
        </p:txBody>
      </p:sp>
      <p:grpSp>
        <p:nvGrpSpPr>
          <p:cNvPr id="23557" name="59 Grup"/>
          <p:cNvGrpSpPr>
            <a:grpSpLocks/>
          </p:cNvGrpSpPr>
          <p:nvPr/>
        </p:nvGrpSpPr>
        <p:grpSpPr bwMode="auto">
          <a:xfrm>
            <a:off x="971550" y="2095500"/>
            <a:ext cx="1333500" cy="1333500"/>
            <a:chOff x="1214414" y="2643182"/>
            <a:chExt cx="1857388" cy="1857388"/>
          </a:xfrm>
        </p:grpSpPr>
        <p:grpSp>
          <p:nvGrpSpPr>
            <p:cNvPr id="23569" name="Group 43"/>
            <p:cNvGrpSpPr>
              <a:grpSpLocks/>
            </p:cNvGrpSpPr>
            <p:nvPr/>
          </p:nvGrpSpPr>
          <p:grpSpPr bwMode="auto">
            <a:xfrm>
              <a:off x="1214414" y="2643182"/>
              <a:ext cx="1857388" cy="1857388"/>
              <a:chOff x="2078" y="1680"/>
              <a:chExt cx="1615" cy="1615"/>
            </a:xfrm>
          </p:grpSpPr>
          <p:sp>
            <p:nvSpPr>
              <p:cNvPr id="23571" name="Oval 44"/>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a:noFill/>
              </a:ln>
              <a:extLst>
                <a:ext uri="{91240B29-F687-4F45-9708-019B960494DF}">
                  <a14:hiddenLine xmlns:a14="http://schemas.microsoft.com/office/drawing/2010/main" w="57150">
                    <a:solidFill>
                      <a:srgbClr val="000000"/>
                    </a:solidFill>
                    <a:round/>
                    <a:headEnd/>
                    <a:tailEnd/>
                  </a14:hiddenLine>
                </a:ext>
              </a:extLst>
            </p:spPr>
            <p:txBody>
              <a:bodyPr wrap="none" anchor="ctr"/>
              <a:lstStyle/>
              <a:p>
                <a:endParaRPr lang="en-US" sz="1400"/>
              </a:p>
            </p:txBody>
          </p:sp>
          <p:sp>
            <p:nvSpPr>
              <p:cNvPr id="23572" name="Oval 45"/>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400"/>
              </a:p>
            </p:txBody>
          </p:sp>
          <p:sp>
            <p:nvSpPr>
              <p:cNvPr id="41" name="Oval 46"/>
              <p:cNvSpPr>
                <a:spLocks noChangeArrowheads="1"/>
              </p:cNvSpPr>
              <p:nvPr/>
            </p:nvSpPr>
            <p:spPr bwMode="gray">
              <a:xfrm>
                <a:off x="2255" y="2226"/>
                <a:ext cx="313" cy="525"/>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pPr>
                  <a:defRPr/>
                </a:pPr>
                <a:endParaRPr lang="tr-TR" sz="1400">
                  <a:latin typeface="Candara" pitchFamily="34" charset="0"/>
                  <a:ea typeface="+mn-ea"/>
                  <a:cs typeface="+mn-cs"/>
                </a:endParaRPr>
              </a:p>
            </p:txBody>
          </p:sp>
          <p:sp>
            <p:nvSpPr>
              <p:cNvPr id="23574" name="Oval 47"/>
              <p:cNvSpPr>
                <a:spLocks noChangeArrowheads="1"/>
              </p:cNvSpPr>
              <p:nvPr/>
            </p:nvSpPr>
            <p:spPr bwMode="gray">
              <a:xfrm>
                <a:off x="2254" y="2226"/>
                <a:ext cx="315" cy="524"/>
              </a:xfrm>
              <a:prstGeom prst="ellipse">
                <a:avLst/>
              </a:prstGeom>
              <a:gradFill rotWithShape="1">
                <a:gsLst>
                  <a:gs pos="0">
                    <a:srgbClr val="000000"/>
                  </a:gs>
                  <a:gs pos="100000">
                    <a:srgbClr val="FFCC00"/>
                  </a:gs>
                </a:gsLst>
                <a:lin ang="2700000" scaled="1"/>
              </a:gradFill>
              <a:ln>
                <a:noFill/>
              </a:ln>
              <a:extLst>
                <a:ext uri="{91240B29-F687-4F45-9708-019B960494DF}">
                  <a14:hiddenLine xmlns:a14="http://schemas.microsoft.com/office/drawing/2010/main" w="38100">
                    <a:solidFill>
                      <a:srgbClr val="000000"/>
                    </a:solidFill>
                    <a:round/>
                    <a:headEnd/>
                    <a:tailEnd/>
                  </a14:hiddenLine>
                </a:ext>
              </a:extLst>
            </p:spPr>
            <p:txBody>
              <a:bodyPr wrap="none" anchor="ctr">
                <a:spAutoFit/>
              </a:bodyPr>
              <a:lstStyle/>
              <a:p>
                <a:endParaRPr lang="en-US" sz="1400"/>
              </a:p>
            </p:txBody>
          </p:sp>
          <p:sp>
            <p:nvSpPr>
              <p:cNvPr id="43" name="Oval 48"/>
              <p:cNvSpPr>
                <a:spLocks noChangeArrowheads="1"/>
              </p:cNvSpPr>
              <p:nvPr/>
            </p:nvSpPr>
            <p:spPr bwMode="gray">
              <a:xfrm>
                <a:off x="2338" y="2226"/>
                <a:ext cx="1096" cy="525"/>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pPr>
                  <a:defRPr/>
                </a:pPr>
                <a:endParaRPr lang="tr-TR" sz="1400">
                  <a:latin typeface="Candara" pitchFamily="34" charset="0"/>
                  <a:ea typeface="+mn-ea"/>
                  <a:cs typeface="+mn-cs"/>
                </a:endParaRPr>
              </a:p>
            </p:txBody>
          </p:sp>
          <p:sp>
            <p:nvSpPr>
              <p:cNvPr id="23576" name="Oval 49"/>
              <p:cNvSpPr>
                <a:spLocks noChangeArrowheads="1"/>
              </p:cNvSpPr>
              <p:nvPr/>
            </p:nvSpPr>
            <p:spPr bwMode="gray">
              <a:xfrm>
                <a:off x="2337" y="2226"/>
                <a:ext cx="1096" cy="524"/>
              </a:xfrm>
              <a:prstGeom prst="ellipse">
                <a:avLst/>
              </a:prstGeom>
              <a:gradFill rotWithShape="1">
                <a:gsLst>
                  <a:gs pos="0">
                    <a:srgbClr val="FFCC00"/>
                  </a:gs>
                  <a:gs pos="100000">
                    <a:srgbClr val="7C6300"/>
                  </a:gs>
                </a:gsLst>
                <a:lin ang="2700000" scaled="1"/>
              </a:gradFill>
              <a:ln>
                <a:noFill/>
              </a:ln>
              <a:extLst>
                <a:ext uri="{91240B29-F687-4F45-9708-019B960494DF}">
                  <a14:hiddenLine xmlns:a14="http://schemas.microsoft.com/office/drawing/2010/main" w="38100">
                    <a:solidFill>
                      <a:srgbClr val="000000"/>
                    </a:solidFill>
                    <a:round/>
                    <a:headEnd/>
                    <a:tailEnd/>
                  </a14:hiddenLine>
                </a:ext>
              </a:extLst>
            </p:spPr>
            <p:txBody>
              <a:bodyPr anchor="ctr">
                <a:spAutoFit/>
              </a:bodyPr>
              <a:lstStyle/>
              <a:p>
                <a:endParaRPr lang="en-US" sz="1400"/>
              </a:p>
            </p:txBody>
          </p:sp>
        </p:grpSp>
        <p:pic>
          <p:nvPicPr>
            <p:cNvPr id="52" name="51 Resim" descr="Untitled-1.gif"/>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358141" y="2771430"/>
              <a:ext cx="1569935" cy="1651749"/>
            </a:xfrm>
            <a:prstGeom prst="rect">
              <a:avLst/>
            </a:prstGeom>
            <a:noFill/>
            <a:ln>
              <a:noFill/>
            </a:ln>
            <a:effectLst>
              <a:outerShdw blurRad="292100" dist="139700" dir="2700000" algn="tl" rotWithShape="0">
                <a:srgbClr val="333333">
                  <a:alpha val="6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2" name="AutoShape 42"/>
          <p:cNvSpPr>
            <a:spLocks noChangeArrowheads="1"/>
          </p:cNvSpPr>
          <p:nvPr/>
        </p:nvSpPr>
        <p:spPr bwMode="gray">
          <a:xfrm>
            <a:off x="3643313" y="4149725"/>
            <a:ext cx="4357687" cy="962025"/>
          </a:xfrm>
          <a:prstGeom prst="roundRect">
            <a:avLst>
              <a:gd name="adj" fmla="val 50000"/>
            </a:avLst>
          </a:prstGeom>
          <a:solidFill>
            <a:schemeClr val="accent1"/>
          </a:solidFill>
          <a:ln w="38100">
            <a:solidFill>
              <a:schemeClr val="bg1"/>
            </a:solidFill>
            <a:round/>
            <a:headEnd/>
            <a:tailEnd/>
          </a:ln>
          <a:effectLst>
            <a:outerShdw blurRad="38100" dist="26940" dir="5400000" algn="t" rotWithShape="0">
              <a:srgbClr val="000000">
                <a:alpha val="50000"/>
              </a:srgbClr>
            </a:outerShdw>
          </a:effectLst>
        </p:spPr>
        <p:txBody>
          <a:bodyPr wrap="none" anchor="ctr"/>
          <a:lstStyle/>
          <a:p>
            <a:pPr algn="ctr">
              <a:defRPr/>
            </a:pPr>
            <a:r>
              <a:rPr lang="tr-TR" sz="3200" b="1">
                <a:solidFill>
                  <a:srgbClr val="FFFFFF"/>
                </a:solidFill>
                <a:effectLst>
                  <a:outerShdw blurRad="38100" dist="38100" dir="2700000" algn="tl">
                    <a:srgbClr val="000000"/>
                  </a:outerShdw>
                </a:effectLst>
                <a:latin typeface="Calibri" charset="0"/>
                <a:ea typeface="Times New Roman" charset="0"/>
                <a:cs typeface="Calibri" charset="0"/>
              </a:rPr>
              <a:t>Ulaştırma Bakanlığı</a:t>
            </a:r>
          </a:p>
        </p:txBody>
      </p:sp>
      <p:grpSp>
        <p:nvGrpSpPr>
          <p:cNvPr id="23559" name="60 Grup"/>
          <p:cNvGrpSpPr>
            <a:grpSpLocks/>
          </p:cNvGrpSpPr>
          <p:nvPr/>
        </p:nvGrpSpPr>
        <p:grpSpPr bwMode="auto">
          <a:xfrm>
            <a:off x="2686050" y="4071938"/>
            <a:ext cx="1333500" cy="1333500"/>
            <a:chOff x="2714612" y="4857760"/>
            <a:chExt cx="1857388" cy="1857388"/>
          </a:xfrm>
        </p:grpSpPr>
        <p:grpSp>
          <p:nvGrpSpPr>
            <p:cNvPr id="23561" name="Group 43"/>
            <p:cNvGrpSpPr>
              <a:grpSpLocks/>
            </p:cNvGrpSpPr>
            <p:nvPr/>
          </p:nvGrpSpPr>
          <p:grpSpPr bwMode="auto">
            <a:xfrm>
              <a:off x="2714612" y="4857760"/>
              <a:ext cx="1857388" cy="1857388"/>
              <a:chOff x="2078" y="1680"/>
              <a:chExt cx="1615" cy="1615"/>
            </a:xfrm>
          </p:grpSpPr>
          <p:sp>
            <p:nvSpPr>
              <p:cNvPr id="23563" name="Oval 44"/>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a:noFill/>
              </a:ln>
              <a:extLst>
                <a:ext uri="{91240B29-F687-4F45-9708-019B960494DF}">
                  <a14:hiddenLine xmlns:a14="http://schemas.microsoft.com/office/drawing/2010/main" w="57150">
                    <a:solidFill>
                      <a:srgbClr val="000000"/>
                    </a:solidFill>
                    <a:round/>
                    <a:headEnd/>
                    <a:tailEnd/>
                  </a14:hiddenLine>
                </a:ext>
              </a:extLst>
            </p:spPr>
            <p:txBody>
              <a:bodyPr wrap="none" anchor="ctr"/>
              <a:lstStyle/>
              <a:p>
                <a:endParaRPr lang="en-US" sz="1400"/>
              </a:p>
            </p:txBody>
          </p:sp>
          <p:sp>
            <p:nvSpPr>
              <p:cNvPr id="23564" name="Oval 45"/>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sz="1400"/>
              </a:p>
            </p:txBody>
          </p:sp>
          <p:sp>
            <p:nvSpPr>
              <p:cNvPr id="56" name="Oval 46"/>
              <p:cNvSpPr>
                <a:spLocks noChangeArrowheads="1"/>
              </p:cNvSpPr>
              <p:nvPr/>
            </p:nvSpPr>
            <p:spPr bwMode="gray">
              <a:xfrm>
                <a:off x="2255" y="2226"/>
                <a:ext cx="313" cy="525"/>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pPr>
                  <a:defRPr/>
                </a:pPr>
                <a:endParaRPr lang="tr-TR" sz="1400">
                  <a:latin typeface="Candara" pitchFamily="34" charset="0"/>
                  <a:ea typeface="+mn-ea"/>
                  <a:cs typeface="+mn-cs"/>
                </a:endParaRPr>
              </a:p>
            </p:txBody>
          </p:sp>
          <p:sp>
            <p:nvSpPr>
              <p:cNvPr id="23566" name="Oval 47"/>
              <p:cNvSpPr>
                <a:spLocks noChangeArrowheads="1"/>
              </p:cNvSpPr>
              <p:nvPr/>
            </p:nvSpPr>
            <p:spPr bwMode="gray">
              <a:xfrm>
                <a:off x="2254" y="2226"/>
                <a:ext cx="315" cy="524"/>
              </a:xfrm>
              <a:prstGeom prst="ellipse">
                <a:avLst/>
              </a:prstGeom>
              <a:gradFill rotWithShape="1">
                <a:gsLst>
                  <a:gs pos="0">
                    <a:srgbClr val="000000"/>
                  </a:gs>
                  <a:gs pos="100000">
                    <a:srgbClr val="FFCC00"/>
                  </a:gs>
                </a:gsLst>
                <a:lin ang="2700000" scaled="1"/>
              </a:gradFill>
              <a:ln>
                <a:noFill/>
              </a:ln>
              <a:extLst>
                <a:ext uri="{91240B29-F687-4F45-9708-019B960494DF}">
                  <a14:hiddenLine xmlns:a14="http://schemas.microsoft.com/office/drawing/2010/main" w="38100">
                    <a:solidFill>
                      <a:srgbClr val="000000"/>
                    </a:solidFill>
                    <a:round/>
                    <a:headEnd/>
                    <a:tailEnd/>
                  </a14:hiddenLine>
                </a:ext>
              </a:extLst>
            </p:spPr>
            <p:txBody>
              <a:bodyPr wrap="none" anchor="ctr">
                <a:spAutoFit/>
              </a:bodyPr>
              <a:lstStyle/>
              <a:p>
                <a:endParaRPr lang="en-US" sz="1400"/>
              </a:p>
            </p:txBody>
          </p:sp>
          <p:sp>
            <p:nvSpPr>
              <p:cNvPr id="58" name="Oval 48"/>
              <p:cNvSpPr>
                <a:spLocks noChangeArrowheads="1"/>
              </p:cNvSpPr>
              <p:nvPr/>
            </p:nvSpPr>
            <p:spPr bwMode="gray">
              <a:xfrm>
                <a:off x="2338" y="2226"/>
                <a:ext cx="1096" cy="525"/>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pPr>
                  <a:defRPr/>
                </a:pPr>
                <a:endParaRPr lang="tr-TR" sz="1400">
                  <a:latin typeface="Candara" pitchFamily="34" charset="0"/>
                  <a:ea typeface="+mn-ea"/>
                  <a:cs typeface="+mn-cs"/>
                </a:endParaRPr>
              </a:p>
            </p:txBody>
          </p:sp>
          <p:sp>
            <p:nvSpPr>
              <p:cNvPr id="23568" name="Oval 49"/>
              <p:cNvSpPr>
                <a:spLocks noChangeArrowheads="1"/>
              </p:cNvSpPr>
              <p:nvPr/>
            </p:nvSpPr>
            <p:spPr bwMode="gray">
              <a:xfrm>
                <a:off x="2337" y="2226"/>
                <a:ext cx="1096" cy="524"/>
              </a:xfrm>
              <a:prstGeom prst="ellipse">
                <a:avLst/>
              </a:prstGeom>
              <a:gradFill rotWithShape="1">
                <a:gsLst>
                  <a:gs pos="0">
                    <a:srgbClr val="FFCC00"/>
                  </a:gs>
                  <a:gs pos="100000">
                    <a:srgbClr val="7C6300"/>
                  </a:gs>
                </a:gsLst>
                <a:lin ang="2700000" scaled="1"/>
              </a:gradFill>
              <a:ln>
                <a:noFill/>
              </a:ln>
              <a:extLst>
                <a:ext uri="{91240B29-F687-4F45-9708-019B960494DF}">
                  <a14:hiddenLine xmlns:a14="http://schemas.microsoft.com/office/drawing/2010/main" w="38100">
                    <a:solidFill>
                      <a:srgbClr val="000000"/>
                    </a:solidFill>
                    <a:round/>
                    <a:headEnd/>
                    <a:tailEnd/>
                  </a14:hiddenLine>
                </a:ext>
              </a:extLst>
            </p:spPr>
            <p:txBody>
              <a:bodyPr anchor="ctr">
                <a:spAutoFit/>
              </a:bodyPr>
              <a:lstStyle/>
              <a:p>
                <a:endParaRPr lang="en-US" sz="1400"/>
              </a:p>
            </p:txBody>
          </p:sp>
        </p:grpSp>
        <p:pic>
          <p:nvPicPr>
            <p:cNvPr id="216067" name="Picture 3"/>
            <p:cNvPicPr>
              <a:picLocks noChangeAspect="1" noChangeArrowheads="1"/>
            </p:cNvPicPr>
            <p:nvPr/>
          </p:nvPicPr>
          <p:blipFill>
            <a:blip r:embed="rId4" cstate="print"/>
            <a:srcRect/>
            <a:stretch>
              <a:fillRect/>
            </a:stretch>
          </p:blipFill>
          <p:spPr bwMode="auto">
            <a:xfrm>
              <a:off x="2786050" y="4929197"/>
              <a:ext cx="1785950" cy="1722167"/>
            </a:xfrm>
            <a:prstGeom prst="ellipse">
              <a:avLst/>
            </a:prstGeom>
            <a:ln>
              <a:noFill/>
            </a:ln>
            <a:effectLst>
              <a:softEdge rad="112500"/>
            </a:effectLst>
          </p:spPr>
        </p:pic>
      </p:grpSp>
      <p:sp>
        <p:nvSpPr>
          <p:cNvPr id="26"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3200" b="1" dirty="0" smtClean="0">
                <a:solidFill>
                  <a:srgbClr val="0070C0"/>
                </a:solidFill>
                <a:effectLst>
                  <a:outerShdw blurRad="38100" dist="38100" dir="2700000" algn="tl">
                    <a:srgbClr val="DDDDDD"/>
                  </a:outerShdw>
                </a:effectLst>
                <a:latin typeface="Calibri" charset="0"/>
                <a:cs typeface="Calibri" charset="0"/>
              </a:rPr>
              <a:t>Eğitimde FATİH Projesinin Ortakları</a:t>
            </a:r>
            <a:endParaRPr lang="en-US" sz="3200" b="1" dirty="0" smtClean="0">
              <a:solidFill>
                <a:srgbClr val="0070C0"/>
              </a:solidFill>
              <a:effectLst>
                <a:outerShdw blurRad="38100" dist="38100" dir="2700000" algn="tl">
                  <a:srgbClr val="DDDDDD"/>
                </a:outerShdw>
              </a:effectLst>
              <a:latin typeface="Calibri" charset="0"/>
              <a:cs typeface="Calibri" charset="0"/>
            </a:endParaRPr>
          </a:p>
        </p:txBody>
      </p:sp>
    </p:spTree>
    <p:extLst>
      <p:ext uri="{BB962C8B-B14F-4D97-AF65-F5344CB8AC3E}">
        <p14:creationId xmlns:p14="http://schemas.microsoft.com/office/powerpoint/2010/main" val="1752748839"/>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ikdörtgen 7"/>
          <p:cNvSpPr/>
          <p:nvPr/>
        </p:nvSpPr>
        <p:spPr>
          <a:xfrm>
            <a:off x="251520" y="1550402"/>
            <a:ext cx="8640960" cy="1446550"/>
          </a:xfrm>
          <a:prstGeom prst="rect">
            <a:avLst/>
          </a:prstGeom>
          <a:noFill/>
        </p:spPr>
        <p:txBody>
          <a:bodyPr>
            <a:spAutoFit/>
          </a:bodyPr>
          <a:lstStyle/>
          <a:p>
            <a:pPr algn="ctr">
              <a:defRPr/>
            </a:pPr>
            <a:r>
              <a:rPr lang="tr-TR"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ndara" pitchFamily="34" charset="0"/>
                <a:ea typeface="+mn-ea"/>
                <a:cs typeface="Arial" charset="0"/>
              </a:rPr>
              <a:t>e-İÇERİKLERİN SAĞLANMASI ve YÖNETİLMESİ BİLEŞENİ</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724012157"/>
              </p:ext>
            </p:extLst>
          </p:nvPr>
        </p:nvGraphicFramePr>
        <p:xfrm>
          <a:off x="611560" y="1196752"/>
          <a:ext cx="7704856" cy="532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2400" b="1" dirty="0" smtClean="0">
                <a:solidFill>
                  <a:srgbClr val="0070C0"/>
                </a:solidFill>
                <a:effectLst>
                  <a:outerShdw blurRad="38100" dist="38100" dir="2700000" algn="tl">
                    <a:srgbClr val="DDDDDD"/>
                  </a:outerShdw>
                </a:effectLst>
                <a:latin typeface="Calibri" charset="0"/>
                <a:cs typeface="Calibri" charset="0"/>
              </a:rPr>
              <a:t>e-İçeriklerin Sağlanması ve Yönetilmesi Bileşeni</a:t>
            </a:r>
            <a:endParaRPr lang="en-US" sz="2400" b="1" dirty="0" smtClean="0">
              <a:solidFill>
                <a:srgbClr val="0070C0"/>
              </a:solidFill>
              <a:effectLst>
                <a:outerShdw blurRad="38100" dist="38100" dir="2700000" algn="tl">
                  <a:srgbClr val="DDDDDD"/>
                </a:outerShdw>
              </a:effectLst>
              <a:latin typeface="Calibri" charset="0"/>
              <a:cs typeface="Calibri" charset="0"/>
            </a:endParaRPr>
          </a:p>
        </p:txBody>
      </p:sp>
    </p:spTree>
    <p:extLst>
      <p:ext uri="{BB962C8B-B14F-4D97-AF65-F5344CB8AC3E}">
        <p14:creationId xmlns:p14="http://schemas.microsoft.com/office/powerpoint/2010/main" val="5681261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Metin kutusu 4"/>
          <p:cNvSpPr txBox="1">
            <a:spLocks noChangeArrowheads="1"/>
          </p:cNvSpPr>
          <p:nvPr/>
        </p:nvSpPr>
        <p:spPr bwMode="auto">
          <a:xfrm>
            <a:off x="468313" y="1341438"/>
            <a:ext cx="8137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ndara" charset="0"/>
                <a:ea typeface="ＭＳ Ｐゴシック" charset="0"/>
                <a:cs typeface="ＭＳ Ｐゴシック" charset="0"/>
              </a:defRPr>
            </a:lvl1pPr>
            <a:lvl2pPr marL="742950" indent="-285750" eaLnBrk="0" hangingPunct="0">
              <a:defRPr sz="2400">
                <a:solidFill>
                  <a:schemeClr val="tx1"/>
                </a:solidFill>
                <a:latin typeface="Candara" charset="0"/>
                <a:ea typeface="ＭＳ Ｐゴシック" charset="0"/>
              </a:defRPr>
            </a:lvl2pPr>
            <a:lvl3pPr marL="1143000" indent="-228600" eaLnBrk="0" hangingPunct="0">
              <a:defRPr sz="2400">
                <a:solidFill>
                  <a:schemeClr val="tx1"/>
                </a:solidFill>
                <a:latin typeface="Candara" charset="0"/>
                <a:ea typeface="ＭＳ Ｐゴシック" charset="0"/>
              </a:defRPr>
            </a:lvl3pPr>
            <a:lvl4pPr marL="1600200" indent="-228600" eaLnBrk="0" hangingPunct="0">
              <a:defRPr sz="2400">
                <a:solidFill>
                  <a:schemeClr val="tx1"/>
                </a:solidFill>
                <a:latin typeface="Candara" charset="0"/>
                <a:ea typeface="ＭＳ Ｐゴシック" charset="0"/>
              </a:defRPr>
            </a:lvl4pPr>
            <a:lvl5pPr marL="2057400" indent="-228600" eaLnBrk="0" hangingPunct="0">
              <a:defRPr sz="2400">
                <a:solidFill>
                  <a:schemeClr val="tx1"/>
                </a:solidFill>
                <a:latin typeface="Candara" charset="0"/>
                <a:ea typeface="ＭＳ Ｐゴシック" charset="0"/>
              </a:defRPr>
            </a:lvl5pPr>
            <a:lvl6pPr marL="2514600" indent="-228600" eaLnBrk="0" fontAlgn="base" hangingPunct="0">
              <a:spcBef>
                <a:spcPct val="0"/>
              </a:spcBef>
              <a:spcAft>
                <a:spcPct val="0"/>
              </a:spcAft>
              <a:defRPr sz="2400">
                <a:solidFill>
                  <a:schemeClr val="tx1"/>
                </a:solidFill>
                <a:latin typeface="Candara" charset="0"/>
                <a:ea typeface="ＭＳ Ｐゴシック" charset="0"/>
              </a:defRPr>
            </a:lvl6pPr>
            <a:lvl7pPr marL="2971800" indent="-228600" eaLnBrk="0" fontAlgn="base" hangingPunct="0">
              <a:spcBef>
                <a:spcPct val="0"/>
              </a:spcBef>
              <a:spcAft>
                <a:spcPct val="0"/>
              </a:spcAft>
              <a:defRPr sz="2400">
                <a:solidFill>
                  <a:schemeClr val="tx1"/>
                </a:solidFill>
                <a:latin typeface="Candara" charset="0"/>
                <a:ea typeface="ＭＳ Ｐゴシック" charset="0"/>
              </a:defRPr>
            </a:lvl7pPr>
            <a:lvl8pPr marL="3429000" indent="-228600" eaLnBrk="0" fontAlgn="base" hangingPunct="0">
              <a:spcBef>
                <a:spcPct val="0"/>
              </a:spcBef>
              <a:spcAft>
                <a:spcPct val="0"/>
              </a:spcAft>
              <a:defRPr sz="2400">
                <a:solidFill>
                  <a:schemeClr val="tx1"/>
                </a:solidFill>
                <a:latin typeface="Candara" charset="0"/>
                <a:ea typeface="ＭＳ Ｐゴシック" charset="0"/>
              </a:defRPr>
            </a:lvl8pPr>
            <a:lvl9pPr marL="3886200" indent="-228600" eaLnBrk="0" fontAlgn="base" hangingPunct="0">
              <a:spcBef>
                <a:spcPct val="0"/>
              </a:spcBef>
              <a:spcAft>
                <a:spcPct val="0"/>
              </a:spcAft>
              <a:defRPr sz="2400">
                <a:solidFill>
                  <a:schemeClr val="tx1"/>
                </a:solidFill>
                <a:latin typeface="Candara" charset="0"/>
                <a:ea typeface="ＭＳ Ｐゴシック" charset="0"/>
              </a:defRPr>
            </a:lvl9pPr>
          </a:lstStyle>
          <a:p>
            <a:pPr eaLnBrk="1" hangingPunct="1"/>
            <a:r>
              <a:rPr lang="tr-TR" sz="1800">
                <a:latin typeface="Arial" charset="0"/>
              </a:rPr>
              <a:t>FATİH Projesi kapsamında eğitim – öğretimin hizmetine sunulacak e-İçerikler;</a:t>
            </a:r>
          </a:p>
        </p:txBody>
      </p:sp>
      <p:graphicFrame>
        <p:nvGraphicFramePr>
          <p:cNvPr id="7" name="Diyagram 6"/>
          <p:cNvGraphicFramePr/>
          <p:nvPr>
            <p:extLst>
              <p:ext uri="{D42A27DB-BD31-4B8C-83A1-F6EECF244321}">
                <p14:modId xmlns:p14="http://schemas.microsoft.com/office/powerpoint/2010/main" val="202740049"/>
              </p:ext>
            </p:extLst>
          </p:nvPr>
        </p:nvGraphicFramePr>
        <p:xfrm>
          <a:off x="899592" y="2132856"/>
          <a:ext cx="7272808" cy="4248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2400" b="1" dirty="0" smtClean="0">
                <a:solidFill>
                  <a:srgbClr val="0070C0"/>
                </a:solidFill>
                <a:effectLst>
                  <a:outerShdw blurRad="38100" dist="38100" dir="2700000" algn="tl">
                    <a:srgbClr val="DDDDDD"/>
                  </a:outerShdw>
                </a:effectLst>
                <a:latin typeface="Calibri" charset="0"/>
                <a:cs typeface="Calibri" charset="0"/>
              </a:rPr>
              <a:t>e-İçeriklerin Sağlanması ve Yönetilmesi Bileşeni</a:t>
            </a:r>
            <a:endParaRPr lang="en-US" sz="2400" b="1" dirty="0" smtClean="0">
              <a:solidFill>
                <a:srgbClr val="0070C0"/>
              </a:solidFill>
              <a:effectLst>
                <a:outerShdw blurRad="38100" dist="38100" dir="2700000" algn="tl">
                  <a:srgbClr val="DDDDDD"/>
                </a:outerShdw>
              </a:effectLst>
              <a:latin typeface="Calibri" charset="0"/>
              <a:cs typeface="Calibri"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Metin kutusu 4"/>
          <p:cNvSpPr txBox="1">
            <a:spLocks noChangeArrowheads="1"/>
          </p:cNvSpPr>
          <p:nvPr/>
        </p:nvSpPr>
        <p:spPr bwMode="auto">
          <a:xfrm>
            <a:off x="468313" y="1196975"/>
            <a:ext cx="81375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ndara" charset="0"/>
                <a:ea typeface="ＭＳ Ｐゴシック" charset="0"/>
                <a:cs typeface="ＭＳ Ｐゴシック" charset="0"/>
              </a:defRPr>
            </a:lvl1pPr>
            <a:lvl2pPr marL="742950" indent="-285750" eaLnBrk="0" hangingPunct="0">
              <a:defRPr sz="2400">
                <a:solidFill>
                  <a:schemeClr val="tx1"/>
                </a:solidFill>
                <a:latin typeface="Candara" charset="0"/>
                <a:ea typeface="ＭＳ Ｐゴシック" charset="0"/>
              </a:defRPr>
            </a:lvl2pPr>
            <a:lvl3pPr marL="1143000" indent="-228600" eaLnBrk="0" hangingPunct="0">
              <a:defRPr sz="2400">
                <a:solidFill>
                  <a:schemeClr val="tx1"/>
                </a:solidFill>
                <a:latin typeface="Candara" charset="0"/>
                <a:ea typeface="ＭＳ Ｐゴシック" charset="0"/>
              </a:defRPr>
            </a:lvl3pPr>
            <a:lvl4pPr marL="1600200" indent="-228600" eaLnBrk="0" hangingPunct="0">
              <a:defRPr sz="2400">
                <a:solidFill>
                  <a:schemeClr val="tx1"/>
                </a:solidFill>
                <a:latin typeface="Candara" charset="0"/>
                <a:ea typeface="ＭＳ Ｐゴシック" charset="0"/>
              </a:defRPr>
            </a:lvl4pPr>
            <a:lvl5pPr marL="2057400" indent="-228600" eaLnBrk="0" hangingPunct="0">
              <a:defRPr sz="2400">
                <a:solidFill>
                  <a:schemeClr val="tx1"/>
                </a:solidFill>
                <a:latin typeface="Candara" charset="0"/>
                <a:ea typeface="ＭＳ Ｐゴシック" charset="0"/>
              </a:defRPr>
            </a:lvl5pPr>
            <a:lvl6pPr marL="2514600" indent="-228600" eaLnBrk="0" fontAlgn="base" hangingPunct="0">
              <a:spcBef>
                <a:spcPct val="0"/>
              </a:spcBef>
              <a:spcAft>
                <a:spcPct val="0"/>
              </a:spcAft>
              <a:defRPr sz="2400">
                <a:solidFill>
                  <a:schemeClr val="tx1"/>
                </a:solidFill>
                <a:latin typeface="Candara" charset="0"/>
                <a:ea typeface="ＭＳ Ｐゴシック" charset="0"/>
              </a:defRPr>
            </a:lvl6pPr>
            <a:lvl7pPr marL="2971800" indent="-228600" eaLnBrk="0" fontAlgn="base" hangingPunct="0">
              <a:spcBef>
                <a:spcPct val="0"/>
              </a:spcBef>
              <a:spcAft>
                <a:spcPct val="0"/>
              </a:spcAft>
              <a:defRPr sz="2400">
                <a:solidFill>
                  <a:schemeClr val="tx1"/>
                </a:solidFill>
                <a:latin typeface="Candara" charset="0"/>
                <a:ea typeface="ＭＳ Ｐゴシック" charset="0"/>
              </a:defRPr>
            </a:lvl7pPr>
            <a:lvl8pPr marL="3429000" indent="-228600" eaLnBrk="0" fontAlgn="base" hangingPunct="0">
              <a:spcBef>
                <a:spcPct val="0"/>
              </a:spcBef>
              <a:spcAft>
                <a:spcPct val="0"/>
              </a:spcAft>
              <a:defRPr sz="2400">
                <a:solidFill>
                  <a:schemeClr val="tx1"/>
                </a:solidFill>
                <a:latin typeface="Candara" charset="0"/>
                <a:ea typeface="ＭＳ Ｐゴシック" charset="0"/>
              </a:defRPr>
            </a:lvl8pPr>
            <a:lvl9pPr marL="3886200" indent="-228600" eaLnBrk="0" fontAlgn="base" hangingPunct="0">
              <a:spcBef>
                <a:spcPct val="0"/>
              </a:spcBef>
              <a:spcAft>
                <a:spcPct val="0"/>
              </a:spcAft>
              <a:defRPr sz="2400">
                <a:solidFill>
                  <a:schemeClr val="tx1"/>
                </a:solidFill>
                <a:latin typeface="Candara" charset="0"/>
                <a:ea typeface="ＭＳ Ｐゴシック" charset="0"/>
              </a:defRPr>
            </a:lvl9pPr>
          </a:lstStyle>
          <a:p>
            <a:pPr eaLnBrk="1" hangingPunct="1"/>
            <a:r>
              <a:rPr lang="tr-TR" sz="1800">
                <a:latin typeface="Arial" charset="0"/>
              </a:rPr>
              <a:t>e-İçerik yol haritası;</a:t>
            </a:r>
          </a:p>
        </p:txBody>
      </p:sp>
      <p:graphicFrame>
        <p:nvGraphicFramePr>
          <p:cNvPr id="2" name="Diyagram 1"/>
          <p:cNvGraphicFramePr/>
          <p:nvPr>
            <p:extLst>
              <p:ext uri="{D42A27DB-BD31-4B8C-83A1-F6EECF244321}">
                <p14:modId xmlns:p14="http://schemas.microsoft.com/office/powerpoint/2010/main" val="1525085106"/>
              </p:ext>
            </p:extLst>
          </p:nvPr>
        </p:nvGraphicFramePr>
        <p:xfrm>
          <a:off x="323850" y="1700808"/>
          <a:ext cx="8568630"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2400" b="1" smtClean="0">
                <a:solidFill>
                  <a:srgbClr val="0070C0"/>
                </a:solidFill>
                <a:effectLst>
                  <a:outerShdw blurRad="38100" dist="38100" dir="2700000" algn="tl">
                    <a:srgbClr val="DDDDDD"/>
                  </a:outerShdw>
                </a:effectLst>
                <a:latin typeface="Calibri" charset="0"/>
                <a:cs typeface="Calibri" charset="0"/>
              </a:rPr>
              <a:t>e-İçeriklerin Sağlanması ve Yönetilmesi Bileşeni</a:t>
            </a:r>
            <a:endParaRPr lang="en-US" sz="2400" b="1" smtClean="0">
              <a:solidFill>
                <a:srgbClr val="0070C0"/>
              </a:solidFill>
              <a:effectLst>
                <a:outerShdw blurRad="38100" dist="38100" dir="2700000" algn="tl">
                  <a:srgbClr val="DDDDDD"/>
                </a:outerShdw>
              </a:effectLst>
              <a:latin typeface="Calibri" charset="0"/>
              <a:cs typeface="Calibri"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graphicEl>
                                              <a:dgm id="{0F3ED089-9D1F-4F37-9AC1-674FE6784BB7}"/>
                                            </p:graphicEl>
                                          </p:spTgt>
                                        </p:tgtEl>
                                        <p:attrNameLst>
                                          <p:attrName>style.visibility</p:attrName>
                                        </p:attrNameLst>
                                      </p:cBhvr>
                                      <p:to>
                                        <p:strVal val="visible"/>
                                      </p:to>
                                    </p:set>
                                    <p:anim calcmode="lin" valueType="num">
                                      <p:cBhvr additive="base">
                                        <p:cTn id="7" dur="500" fill="hold"/>
                                        <p:tgtEl>
                                          <p:spTgt spid="2">
                                            <p:graphicEl>
                                              <a:dgm id="{0F3ED089-9D1F-4F37-9AC1-674FE6784BB7}"/>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
                                            <p:graphicEl>
                                              <a:dgm id="{0F3ED089-9D1F-4F37-9AC1-674FE6784BB7}"/>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
                                            <p:graphicEl>
                                              <a:dgm id="{32A8A0AB-0E0E-4952-9323-3706FF592AE4}"/>
                                            </p:graphicEl>
                                          </p:spTgt>
                                        </p:tgtEl>
                                        <p:attrNameLst>
                                          <p:attrName>style.visibility</p:attrName>
                                        </p:attrNameLst>
                                      </p:cBhvr>
                                      <p:to>
                                        <p:strVal val="visible"/>
                                      </p:to>
                                    </p:set>
                                    <p:anim calcmode="lin" valueType="num">
                                      <p:cBhvr additive="base">
                                        <p:cTn id="13" dur="500" fill="hold"/>
                                        <p:tgtEl>
                                          <p:spTgt spid="2">
                                            <p:graphicEl>
                                              <a:dgm id="{32A8A0AB-0E0E-4952-9323-3706FF592AE4}"/>
                                            </p:graphic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
                                            <p:graphicEl>
                                              <a:dgm id="{32A8A0AB-0E0E-4952-9323-3706FF592AE4}"/>
                                            </p:graphic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
                                            <p:graphicEl>
                                              <a:dgm id="{89F11A02-D963-4FD8-AE54-36CADB89FFFE}"/>
                                            </p:graphicEl>
                                          </p:spTgt>
                                        </p:tgtEl>
                                        <p:attrNameLst>
                                          <p:attrName>style.visibility</p:attrName>
                                        </p:attrNameLst>
                                      </p:cBhvr>
                                      <p:to>
                                        <p:strVal val="visible"/>
                                      </p:to>
                                    </p:set>
                                    <p:anim calcmode="lin" valueType="num">
                                      <p:cBhvr additive="base">
                                        <p:cTn id="17" dur="500" fill="hold"/>
                                        <p:tgtEl>
                                          <p:spTgt spid="2">
                                            <p:graphicEl>
                                              <a:dgm id="{89F11A02-D963-4FD8-AE54-36CADB89FFFE}"/>
                                            </p:graphic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
                                            <p:graphicEl>
                                              <a:dgm id="{89F11A02-D963-4FD8-AE54-36CADB89FFFE}"/>
                                            </p:graphic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2">
                                            <p:graphicEl>
                                              <a:dgm id="{A4CFBD9E-DD66-46DC-9BE5-8991EC0A8D48}"/>
                                            </p:graphicEl>
                                          </p:spTgt>
                                        </p:tgtEl>
                                        <p:attrNameLst>
                                          <p:attrName>style.visibility</p:attrName>
                                        </p:attrNameLst>
                                      </p:cBhvr>
                                      <p:to>
                                        <p:strVal val="visible"/>
                                      </p:to>
                                    </p:set>
                                    <p:anim calcmode="lin" valueType="num">
                                      <p:cBhvr additive="base">
                                        <p:cTn id="23" dur="500" fill="hold"/>
                                        <p:tgtEl>
                                          <p:spTgt spid="2">
                                            <p:graphicEl>
                                              <a:dgm id="{A4CFBD9E-DD66-46DC-9BE5-8991EC0A8D48}"/>
                                            </p:graphic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
                                            <p:graphicEl>
                                              <a:dgm id="{A4CFBD9E-DD66-46DC-9BE5-8991EC0A8D48}"/>
                                            </p:graphic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
                                            <p:graphicEl>
                                              <a:dgm id="{5DBBA0E3-3729-4798-A759-7D3890495755}"/>
                                            </p:graphicEl>
                                          </p:spTgt>
                                        </p:tgtEl>
                                        <p:attrNameLst>
                                          <p:attrName>style.visibility</p:attrName>
                                        </p:attrNameLst>
                                      </p:cBhvr>
                                      <p:to>
                                        <p:strVal val="visible"/>
                                      </p:to>
                                    </p:set>
                                    <p:anim calcmode="lin" valueType="num">
                                      <p:cBhvr additive="base">
                                        <p:cTn id="27" dur="500" fill="hold"/>
                                        <p:tgtEl>
                                          <p:spTgt spid="2">
                                            <p:graphicEl>
                                              <a:dgm id="{5DBBA0E3-3729-4798-A759-7D3890495755}"/>
                                            </p:graphic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
                                            <p:graphicEl>
                                              <a:dgm id="{5DBBA0E3-3729-4798-A759-7D3890495755}"/>
                                            </p:graphic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2">
                                            <p:graphicEl>
                                              <a:dgm id="{FDAAED1B-8EA0-45F1-80BE-44B97186B1C4}"/>
                                            </p:graphicEl>
                                          </p:spTgt>
                                        </p:tgtEl>
                                        <p:attrNameLst>
                                          <p:attrName>style.visibility</p:attrName>
                                        </p:attrNameLst>
                                      </p:cBhvr>
                                      <p:to>
                                        <p:strVal val="visible"/>
                                      </p:to>
                                    </p:set>
                                    <p:anim calcmode="lin" valueType="num">
                                      <p:cBhvr additive="base">
                                        <p:cTn id="33" dur="500" fill="hold"/>
                                        <p:tgtEl>
                                          <p:spTgt spid="2">
                                            <p:graphicEl>
                                              <a:dgm id="{FDAAED1B-8EA0-45F1-80BE-44B97186B1C4}"/>
                                            </p:graphic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
                                            <p:graphicEl>
                                              <a:dgm id="{FDAAED1B-8EA0-45F1-80BE-44B97186B1C4}"/>
                                            </p:graphic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
                                            <p:graphicEl>
                                              <a:dgm id="{052E3E7B-7794-4C34-AD4A-D0C278211806}"/>
                                            </p:graphicEl>
                                          </p:spTgt>
                                        </p:tgtEl>
                                        <p:attrNameLst>
                                          <p:attrName>style.visibility</p:attrName>
                                        </p:attrNameLst>
                                      </p:cBhvr>
                                      <p:to>
                                        <p:strVal val="visible"/>
                                      </p:to>
                                    </p:set>
                                    <p:anim calcmode="lin" valueType="num">
                                      <p:cBhvr additive="base">
                                        <p:cTn id="37" dur="500" fill="hold"/>
                                        <p:tgtEl>
                                          <p:spTgt spid="2">
                                            <p:graphicEl>
                                              <a:dgm id="{052E3E7B-7794-4C34-AD4A-D0C278211806}"/>
                                            </p:graphic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
                                            <p:graphicEl>
                                              <a:dgm id="{052E3E7B-7794-4C34-AD4A-D0C278211806}"/>
                                            </p:graphic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
                                            <p:graphicEl>
                                              <a:dgm id="{2E849CF6-DBAF-4D55-A90E-AA6EF006B7A4}"/>
                                            </p:graphicEl>
                                          </p:spTgt>
                                        </p:tgtEl>
                                        <p:attrNameLst>
                                          <p:attrName>style.visibility</p:attrName>
                                        </p:attrNameLst>
                                      </p:cBhvr>
                                      <p:to>
                                        <p:strVal val="visible"/>
                                      </p:to>
                                    </p:set>
                                    <p:anim calcmode="lin" valueType="num">
                                      <p:cBhvr additive="base">
                                        <p:cTn id="43" dur="500" fill="hold"/>
                                        <p:tgtEl>
                                          <p:spTgt spid="2">
                                            <p:graphicEl>
                                              <a:dgm id="{2E849CF6-DBAF-4D55-A90E-AA6EF006B7A4}"/>
                                            </p:graphic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
                                            <p:graphicEl>
                                              <a:dgm id="{2E849CF6-DBAF-4D55-A90E-AA6EF006B7A4}"/>
                                            </p:graphicEl>
                                          </p:spTgt>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2">
                                            <p:graphicEl>
                                              <a:dgm id="{3EA169D1-8006-44BB-B083-A4E04F8FC709}"/>
                                            </p:graphicEl>
                                          </p:spTgt>
                                        </p:tgtEl>
                                        <p:attrNameLst>
                                          <p:attrName>style.visibility</p:attrName>
                                        </p:attrNameLst>
                                      </p:cBhvr>
                                      <p:to>
                                        <p:strVal val="visible"/>
                                      </p:to>
                                    </p:set>
                                    <p:anim calcmode="lin" valueType="num">
                                      <p:cBhvr additive="base">
                                        <p:cTn id="47" dur="500" fill="hold"/>
                                        <p:tgtEl>
                                          <p:spTgt spid="2">
                                            <p:graphicEl>
                                              <a:dgm id="{3EA169D1-8006-44BB-B083-A4E04F8FC709}"/>
                                            </p:graphic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2">
                                            <p:graphicEl>
                                              <a:dgm id="{3EA169D1-8006-44BB-B083-A4E04F8FC709}"/>
                                            </p:graphic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2">
                                            <p:graphicEl>
                                              <a:dgm id="{D76DC2F2-4EB8-4A60-B1AE-7DA5F689D167}"/>
                                            </p:graphicEl>
                                          </p:spTgt>
                                        </p:tgtEl>
                                        <p:attrNameLst>
                                          <p:attrName>style.visibility</p:attrName>
                                        </p:attrNameLst>
                                      </p:cBhvr>
                                      <p:to>
                                        <p:strVal val="visible"/>
                                      </p:to>
                                    </p:set>
                                    <p:anim calcmode="lin" valueType="num">
                                      <p:cBhvr additive="base">
                                        <p:cTn id="53" dur="500" fill="hold"/>
                                        <p:tgtEl>
                                          <p:spTgt spid="2">
                                            <p:graphicEl>
                                              <a:dgm id="{D76DC2F2-4EB8-4A60-B1AE-7DA5F689D167}"/>
                                            </p:graphic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2">
                                            <p:graphicEl>
                                              <a:dgm id="{D76DC2F2-4EB8-4A60-B1AE-7DA5F689D167}"/>
                                            </p:graphicEl>
                                          </p:spTgt>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2">
                                            <p:graphicEl>
                                              <a:dgm id="{9F9BBB4B-3838-4DDD-A2B6-7FBBB0D737F2}"/>
                                            </p:graphicEl>
                                          </p:spTgt>
                                        </p:tgtEl>
                                        <p:attrNameLst>
                                          <p:attrName>style.visibility</p:attrName>
                                        </p:attrNameLst>
                                      </p:cBhvr>
                                      <p:to>
                                        <p:strVal val="visible"/>
                                      </p:to>
                                    </p:set>
                                    <p:anim calcmode="lin" valueType="num">
                                      <p:cBhvr additive="base">
                                        <p:cTn id="57" dur="500" fill="hold"/>
                                        <p:tgtEl>
                                          <p:spTgt spid="2">
                                            <p:graphicEl>
                                              <a:dgm id="{9F9BBB4B-3838-4DDD-A2B6-7FBBB0D737F2}"/>
                                            </p:graphic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2">
                                            <p:graphicEl>
                                              <a:dgm id="{9F9BBB4B-3838-4DDD-A2B6-7FBBB0D737F2}"/>
                                            </p:graphicEl>
                                          </p:spTgt>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8" fill="hold" grpId="0" nodeType="clickEffect">
                                  <p:stCondLst>
                                    <p:cond delay="0"/>
                                  </p:stCondLst>
                                  <p:childTnLst>
                                    <p:set>
                                      <p:cBhvr>
                                        <p:cTn id="62" dur="1" fill="hold">
                                          <p:stCondLst>
                                            <p:cond delay="0"/>
                                          </p:stCondLst>
                                        </p:cTn>
                                        <p:tgtEl>
                                          <p:spTgt spid="2">
                                            <p:graphicEl>
                                              <a:dgm id="{3874E84A-0BF5-48D3-B1F9-162383E1F555}"/>
                                            </p:graphicEl>
                                          </p:spTgt>
                                        </p:tgtEl>
                                        <p:attrNameLst>
                                          <p:attrName>style.visibility</p:attrName>
                                        </p:attrNameLst>
                                      </p:cBhvr>
                                      <p:to>
                                        <p:strVal val="visible"/>
                                      </p:to>
                                    </p:set>
                                    <p:anim calcmode="lin" valueType="num">
                                      <p:cBhvr additive="base">
                                        <p:cTn id="63" dur="500" fill="hold"/>
                                        <p:tgtEl>
                                          <p:spTgt spid="2">
                                            <p:graphicEl>
                                              <a:dgm id="{3874E84A-0BF5-48D3-B1F9-162383E1F555}"/>
                                            </p:graphicEl>
                                          </p:spTgt>
                                        </p:tgtEl>
                                        <p:attrNameLst>
                                          <p:attrName>ppt_x</p:attrName>
                                        </p:attrNameLst>
                                      </p:cBhvr>
                                      <p:tavLst>
                                        <p:tav tm="0">
                                          <p:val>
                                            <p:strVal val="0-#ppt_w/2"/>
                                          </p:val>
                                        </p:tav>
                                        <p:tav tm="100000">
                                          <p:val>
                                            <p:strVal val="#ppt_x"/>
                                          </p:val>
                                        </p:tav>
                                      </p:tavLst>
                                    </p:anim>
                                    <p:anim calcmode="lin" valueType="num">
                                      <p:cBhvr additive="base">
                                        <p:cTn id="64" dur="500" fill="hold"/>
                                        <p:tgtEl>
                                          <p:spTgt spid="2">
                                            <p:graphicEl>
                                              <a:dgm id="{3874E84A-0BF5-48D3-B1F9-162383E1F555}"/>
                                            </p:graphicEl>
                                          </p:spTgt>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2">
                                            <p:graphicEl>
                                              <a:dgm id="{303A9DC6-55F2-459A-B596-BC1958E39EF7}"/>
                                            </p:graphicEl>
                                          </p:spTgt>
                                        </p:tgtEl>
                                        <p:attrNameLst>
                                          <p:attrName>style.visibility</p:attrName>
                                        </p:attrNameLst>
                                      </p:cBhvr>
                                      <p:to>
                                        <p:strVal val="visible"/>
                                      </p:to>
                                    </p:set>
                                    <p:anim calcmode="lin" valueType="num">
                                      <p:cBhvr additive="base">
                                        <p:cTn id="67" dur="500" fill="hold"/>
                                        <p:tgtEl>
                                          <p:spTgt spid="2">
                                            <p:graphicEl>
                                              <a:dgm id="{303A9DC6-55F2-459A-B596-BC1958E39EF7}"/>
                                            </p:graphic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2">
                                            <p:graphicEl>
                                              <a:dgm id="{303A9DC6-55F2-459A-B596-BC1958E39EF7}"/>
                                            </p:graphic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2">
                                            <p:graphicEl>
                                              <a:dgm id="{07B4B0F6-1520-4D56-9AAD-38E85E241F6C}"/>
                                            </p:graphicEl>
                                          </p:spTgt>
                                        </p:tgtEl>
                                        <p:attrNameLst>
                                          <p:attrName>style.visibility</p:attrName>
                                        </p:attrNameLst>
                                      </p:cBhvr>
                                      <p:to>
                                        <p:strVal val="visible"/>
                                      </p:to>
                                    </p:set>
                                    <p:anim calcmode="lin" valueType="num">
                                      <p:cBhvr additive="base">
                                        <p:cTn id="73" dur="500" fill="hold"/>
                                        <p:tgtEl>
                                          <p:spTgt spid="2">
                                            <p:graphicEl>
                                              <a:dgm id="{07B4B0F6-1520-4D56-9AAD-38E85E241F6C}"/>
                                            </p:graphic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2">
                                            <p:graphicEl>
                                              <a:dgm id="{07B4B0F6-1520-4D56-9AAD-38E85E241F6C}"/>
                                            </p:graphicEl>
                                          </p:spTgt>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2">
                                            <p:graphicEl>
                                              <a:dgm id="{61BB4EB3-6AAB-4D71-BCAF-7463F36DB106}"/>
                                            </p:graphicEl>
                                          </p:spTgt>
                                        </p:tgtEl>
                                        <p:attrNameLst>
                                          <p:attrName>style.visibility</p:attrName>
                                        </p:attrNameLst>
                                      </p:cBhvr>
                                      <p:to>
                                        <p:strVal val="visible"/>
                                      </p:to>
                                    </p:set>
                                    <p:anim calcmode="lin" valueType="num">
                                      <p:cBhvr additive="base">
                                        <p:cTn id="77" dur="500" fill="hold"/>
                                        <p:tgtEl>
                                          <p:spTgt spid="2">
                                            <p:graphicEl>
                                              <a:dgm id="{61BB4EB3-6AAB-4D71-BCAF-7463F36DB106}"/>
                                            </p:graphicEl>
                                          </p:spTgt>
                                        </p:tgtEl>
                                        <p:attrNameLst>
                                          <p:attrName>ppt_x</p:attrName>
                                        </p:attrNameLst>
                                      </p:cBhvr>
                                      <p:tavLst>
                                        <p:tav tm="0">
                                          <p:val>
                                            <p:strVal val="0-#ppt_w/2"/>
                                          </p:val>
                                        </p:tav>
                                        <p:tav tm="100000">
                                          <p:val>
                                            <p:strVal val="#ppt_x"/>
                                          </p:val>
                                        </p:tav>
                                      </p:tavLst>
                                    </p:anim>
                                    <p:anim calcmode="lin" valueType="num">
                                      <p:cBhvr additive="base">
                                        <p:cTn id="78" dur="500" fill="hold"/>
                                        <p:tgtEl>
                                          <p:spTgt spid="2">
                                            <p:graphicEl>
                                              <a:dgm id="{61BB4EB3-6AAB-4D71-BCAF-7463F36DB106}"/>
                                            </p:graphicEl>
                                          </p:spTgt>
                                        </p:tgtEl>
                                        <p:attrNameLst>
                                          <p:attrName>ppt_y</p:attrName>
                                        </p:attrNameLst>
                                      </p:cBhvr>
                                      <p:tavLst>
                                        <p:tav tm="0">
                                          <p:val>
                                            <p:strVal val="#ppt_y"/>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2" presetClass="entr" presetSubtype="8" fill="hold" grpId="0" nodeType="clickEffect">
                                  <p:stCondLst>
                                    <p:cond delay="0"/>
                                  </p:stCondLst>
                                  <p:childTnLst>
                                    <p:set>
                                      <p:cBhvr>
                                        <p:cTn id="82" dur="1" fill="hold">
                                          <p:stCondLst>
                                            <p:cond delay="0"/>
                                          </p:stCondLst>
                                        </p:cTn>
                                        <p:tgtEl>
                                          <p:spTgt spid="2">
                                            <p:graphicEl>
                                              <a:dgm id="{D4735498-523E-4F2C-82EF-540B631B4656}"/>
                                            </p:graphicEl>
                                          </p:spTgt>
                                        </p:tgtEl>
                                        <p:attrNameLst>
                                          <p:attrName>style.visibility</p:attrName>
                                        </p:attrNameLst>
                                      </p:cBhvr>
                                      <p:to>
                                        <p:strVal val="visible"/>
                                      </p:to>
                                    </p:set>
                                    <p:anim calcmode="lin" valueType="num">
                                      <p:cBhvr additive="base">
                                        <p:cTn id="83" dur="500" fill="hold"/>
                                        <p:tgtEl>
                                          <p:spTgt spid="2">
                                            <p:graphicEl>
                                              <a:dgm id="{D4735498-523E-4F2C-82EF-540B631B4656}"/>
                                            </p:graphicEl>
                                          </p:spTgt>
                                        </p:tgtEl>
                                        <p:attrNameLst>
                                          <p:attrName>ppt_x</p:attrName>
                                        </p:attrNameLst>
                                      </p:cBhvr>
                                      <p:tavLst>
                                        <p:tav tm="0">
                                          <p:val>
                                            <p:strVal val="0-#ppt_w/2"/>
                                          </p:val>
                                        </p:tav>
                                        <p:tav tm="100000">
                                          <p:val>
                                            <p:strVal val="#ppt_x"/>
                                          </p:val>
                                        </p:tav>
                                      </p:tavLst>
                                    </p:anim>
                                    <p:anim calcmode="lin" valueType="num">
                                      <p:cBhvr additive="base">
                                        <p:cTn id="84" dur="500" fill="hold"/>
                                        <p:tgtEl>
                                          <p:spTgt spid="2">
                                            <p:graphicEl>
                                              <a:dgm id="{D4735498-523E-4F2C-82EF-540B631B4656}"/>
                                            </p:graphicEl>
                                          </p:spTgt>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2">
                                            <p:graphicEl>
                                              <a:dgm id="{A7E366A9-517C-4FFF-A9AC-16AB7D7C7F35}"/>
                                            </p:graphicEl>
                                          </p:spTgt>
                                        </p:tgtEl>
                                        <p:attrNameLst>
                                          <p:attrName>style.visibility</p:attrName>
                                        </p:attrNameLst>
                                      </p:cBhvr>
                                      <p:to>
                                        <p:strVal val="visible"/>
                                      </p:to>
                                    </p:set>
                                    <p:anim calcmode="lin" valueType="num">
                                      <p:cBhvr additive="base">
                                        <p:cTn id="87" dur="500" fill="hold"/>
                                        <p:tgtEl>
                                          <p:spTgt spid="2">
                                            <p:graphicEl>
                                              <a:dgm id="{A7E366A9-517C-4FFF-A9AC-16AB7D7C7F35}"/>
                                            </p:graphicEl>
                                          </p:spTgt>
                                        </p:tgtEl>
                                        <p:attrNameLst>
                                          <p:attrName>ppt_x</p:attrName>
                                        </p:attrNameLst>
                                      </p:cBhvr>
                                      <p:tavLst>
                                        <p:tav tm="0">
                                          <p:val>
                                            <p:strVal val="0-#ppt_w/2"/>
                                          </p:val>
                                        </p:tav>
                                        <p:tav tm="100000">
                                          <p:val>
                                            <p:strVal val="#ppt_x"/>
                                          </p:val>
                                        </p:tav>
                                      </p:tavLst>
                                    </p:anim>
                                    <p:anim calcmode="lin" valueType="num">
                                      <p:cBhvr additive="base">
                                        <p:cTn id="88" dur="500" fill="hold"/>
                                        <p:tgtEl>
                                          <p:spTgt spid="2">
                                            <p:graphicEl>
                                              <a:dgm id="{A7E366A9-517C-4FFF-A9AC-16AB7D7C7F35}"/>
                                            </p:graphicEl>
                                          </p:spTgt>
                                        </p:tgtEl>
                                        <p:attrNameLst>
                                          <p:attrName>ppt_y</p:attrName>
                                        </p:attrNameLst>
                                      </p:cBhvr>
                                      <p:tavLst>
                                        <p:tav tm="0">
                                          <p:val>
                                            <p:strVal val="#ppt_y"/>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8" fill="hold" grpId="0" nodeType="clickEffect">
                                  <p:stCondLst>
                                    <p:cond delay="0"/>
                                  </p:stCondLst>
                                  <p:childTnLst>
                                    <p:set>
                                      <p:cBhvr>
                                        <p:cTn id="92" dur="1" fill="hold">
                                          <p:stCondLst>
                                            <p:cond delay="0"/>
                                          </p:stCondLst>
                                        </p:cTn>
                                        <p:tgtEl>
                                          <p:spTgt spid="2">
                                            <p:graphicEl>
                                              <a:dgm id="{478522E5-3315-463F-A46C-0E3CD007B966}"/>
                                            </p:graphicEl>
                                          </p:spTgt>
                                        </p:tgtEl>
                                        <p:attrNameLst>
                                          <p:attrName>style.visibility</p:attrName>
                                        </p:attrNameLst>
                                      </p:cBhvr>
                                      <p:to>
                                        <p:strVal val="visible"/>
                                      </p:to>
                                    </p:set>
                                    <p:anim calcmode="lin" valueType="num">
                                      <p:cBhvr additive="base">
                                        <p:cTn id="93" dur="500" fill="hold"/>
                                        <p:tgtEl>
                                          <p:spTgt spid="2">
                                            <p:graphicEl>
                                              <a:dgm id="{478522E5-3315-463F-A46C-0E3CD007B966}"/>
                                            </p:graphicEl>
                                          </p:spTgt>
                                        </p:tgtEl>
                                        <p:attrNameLst>
                                          <p:attrName>ppt_x</p:attrName>
                                        </p:attrNameLst>
                                      </p:cBhvr>
                                      <p:tavLst>
                                        <p:tav tm="0">
                                          <p:val>
                                            <p:strVal val="0-#ppt_w/2"/>
                                          </p:val>
                                        </p:tav>
                                        <p:tav tm="100000">
                                          <p:val>
                                            <p:strVal val="#ppt_x"/>
                                          </p:val>
                                        </p:tav>
                                      </p:tavLst>
                                    </p:anim>
                                    <p:anim calcmode="lin" valueType="num">
                                      <p:cBhvr additive="base">
                                        <p:cTn id="94" dur="500" fill="hold"/>
                                        <p:tgtEl>
                                          <p:spTgt spid="2">
                                            <p:graphicEl>
                                              <a:dgm id="{478522E5-3315-463F-A46C-0E3CD007B966}"/>
                                            </p:graphicEl>
                                          </p:spTgt>
                                        </p:tgtEl>
                                        <p:attrNameLst>
                                          <p:attrName>ppt_y</p:attrName>
                                        </p:attrNameLst>
                                      </p:cBhvr>
                                      <p:tavLst>
                                        <p:tav tm="0">
                                          <p:val>
                                            <p:strVal val="#ppt_y"/>
                                          </p:val>
                                        </p:tav>
                                        <p:tav tm="100000">
                                          <p:val>
                                            <p:strVal val="#ppt_y"/>
                                          </p:val>
                                        </p:tav>
                                      </p:tavLst>
                                    </p:anim>
                                  </p:childTnLst>
                                </p:cTn>
                              </p:par>
                              <p:par>
                                <p:cTn id="95" presetID="2" presetClass="entr" presetSubtype="8" fill="hold" grpId="0" nodeType="withEffect">
                                  <p:stCondLst>
                                    <p:cond delay="0"/>
                                  </p:stCondLst>
                                  <p:childTnLst>
                                    <p:set>
                                      <p:cBhvr>
                                        <p:cTn id="96" dur="1" fill="hold">
                                          <p:stCondLst>
                                            <p:cond delay="0"/>
                                          </p:stCondLst>
                                        </p:cTn>
                                        <p:tgtEl>
                                          <p:spTgt spid="2">
                                            <p:graphicEl>
                                              <a:dgm id="{423562C1-05B0-4091-8E7B-604AFD683DC6}"/>
                                            </p:graphicEl>
                                          </p:spTgt>
                                        </p:tgtEl>
                                        <p:attrNameLst>
                                          <p:attrName>style.visibility</p:attrName>
                                        </p:attrNameLst>
                                      </p:cBhvr>
                                      <p:to>
                                        <p:strVal val="visible"/>
                                      </p:to>
                                    </p:set>
                                    <p:anim calcmode="lin" valueType="num">
                                      <p:cBhvr additive="base">
                                        <p:cTn id="97" dur="500" fill="hold"/>
                                        <p:tgtEl>
                                          <p:spTgt spid="2">
                                            <p:graphicEl>
                                              <a:dgm id="{423562C1-05B0-4091-8E7B-604AFD683DC6}"/>
                                            </p:graphic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2">
                                            <p:graphicEl>
                                              <a:dgm id="{423562C1-05B0-4091-8E7B-604AFD683DC6}"/>
                                            </p:graphicEl>
                                          </p:spTgt>
                                        </p:tgtEl>
                                        <p:attrNameLst>
                                          <p:attrName>ppt_y</p:attrName>
                                        </p:attrNameLst>
                                      </p:cBhvr>
                                      <p:tavLst>
                                        <p:tav tm="0">
                                          <p:val>
                                            <p:strVal val="#ppt_y"/>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8" fill="hold" grpId="0" nodeType="clickEffect">
                                  <p:stCondLst>
                                    <p:cond delay="0"/>
                                  </p:stCondLst>
                                  <p:childTnLst>
                                    <p:set>
                                      <p:cBhvr>
                                        <p:cTn id="102" dur="1" fill="hold">
                                          <p:stCondLst>
                                            <p:cond delay="0"/>
                                          </p:stCondLst>
                                        </p:cTn>
                                        <p:tgtEl>
                                          <p:spTgt spid="2">
                                            <p:graphicEl>
                                              <a:dgm id="{1F493016-BDB8-4125-B4D0-5188F8928C0B}"/>
                                            </p:graphicEl>
                                          </p:spTgt>
                                        </p:tgtEl>
                                        <p:attrNameLst>
                                          <p:attrName>style.visibility</p:attrName>
                                        </p:attrNameLst>
                                      </p:cBhvr>
                                      <p:to>
                                        <p:strVal val="visible"/>
                                      </p:to>
                                    </p:set>
                                    <p:anim calcmode="lin" valueType="num">
                                      <p:cBhvr additive="base">
                                        <p:cTn id="103" dur="500" fill="hold"/>
                                        <p:tgtEl>
                                          <p:spTgt spid="2">
                                            <p:graphicEl>
                                              <a:dgm id="{1F493016-BDB8-4125-B4D0-5188F8928C0B}"/>
                                            </p:graphicEl>
                                          </p:spTgt>
                                        </p:tgtEl>
                                        <p:attrNameLst>
                                          <p:attrName>ppt_x</p:attrName>
                                        </p:attrNameLst>
                                      </p:cBhvr>
                                      <p:tavLst>
                                        <p:tav tm="0">
                                          <p:val>
                                            <p:strVal val="0-#ppt_w/2"/>
                                          </p:val>
                                        </p:tav>
                                        <p:tav tm="100000">
                                          <p:val>
                                            <p:strVal val="#ppt_x"/>
                                          </p:val>
                                        </p:tav>
                                      </p:tavLst>
                                    </p:anim>
                                    <p:anim calcmode="lin" valueType="num">
                                      <p:cBhvr additive="base">
                                        <p:cTn id="104" dur="500" fill="hold"/>
                                        <p:tgtEl>
                                          <p:spTgt spid="2">
                                            <p:graphicEl>
                                              <a:dgm id="{1F493016-BDB8-4125-B4D0-5188F8928C0B}"/>
                                            </p:graphicEl>
                                          </p:spTgt>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2">
                                            <p:graphicEl>
                                              <a:dgm id="{8449FBA3-2B61-461A-ACAF-AF11825E2395}"/>
                                            </p:graphicEl>
                                          </p:spTgt>
                                        </p:tgtEl>
                                        <p:attrNameLst>
                                          <p:attrName>style.visibility</p:attrName>
                                        </p:attrNameLst>
                                      </p:cBhvr>
                                      <p:to>
                                        <p:strVal val="visible"/>
                                      </p:to>
                                    </p:set>
                                    <p:anim calcmode="lin" valueType="num">
                                      <p:cBhvr additive="base">
                                        <p:cTn id="107" dur="500" fill="hold"/>
                                        <p:tgtEl>
                                          <p:spTgt spid="2">
                                            <p:graphicEl>
                                              <a:dgm id="{8449FBA3-2B61-461A-ACAF-AF11825E2395}"/>
                                            </p:graphicEl>
                                          </p:spTgt>
                                        </p:tgtEl>
                                        <p:attrNameLst>
                                          <p:attrName>ppt_x</p:attrName>
                                        </p:attrNameLst>
                                      </p:cBhvr>
                                      <p:tavLst>
                                        <p:tav tm="0">
                                          <p:val>
                                            <p:strVal val="0-#ppt_w/2"/>
                                          </p:val>
                                        </p:tav>
                                        <p:tav tm="100000">
                                          <p:val>
                                            <p:strVal val="#ppt_x"/>
                                          </p:val>
                                        </p:tav>
                                      </p:tavLst>
                                    </p:anim>
                                    <p:anim calcmode="lin" valueType="num">
                                      <p:cBhvr additive="base">
                                        <p:cTn id="108" dur="500" fill="hold"/>
                                        <p:tgtEl>
                                          <p:spTgt spid="2">
                                            <p:graphicEl>
                                              <a:dgm id="{8449FBA3-2B61-461A-ACAF-AF11825E2395}"/>
                                            </p:graphicEl>
                                          </p:spTgt>
                                        </p:tgtEl>
                                        <p:attrNameLst>
                                          <p:attrName>ppt_y</p:attrName>
                                        </p:attrNameLst>
                                      </p:cBhvr>
                                      <p:tavLst>
                                        <p:tav tm="0">
                                          <p:val>
                                            <p:strVal val="#ppt_y"/>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 presetClass="entr" presetSubtype="8" fill="hold" grpId="0" nodeType="clickEffect">
                                  <p:stCondLst>
                                    <p:cond delay="0"/>
                                  </p:stCondLst>
                                  <p:childTnLst>
                                    <p:set>
                                      <p:cBhvr>
                                        <p:cTn id="112" dur="1" fill="hold">
                                          <p:stCondLst>
                                            <p:cond delay="0"/>
                                          </p:stCondLst>
                                        </p:cTn>
                                        <p:tgtEl>
                                          <p:spTgt spid="2">
                                            <p:graphicEl>
                                              <a:dgm id="{34ECFB80-84F0-4BAB-AADE-422606C8210F}"/>
                                            </p:graphicEl>
                                          </p:spTgt>
                                        </p:tgtEl>
                                        <p:attrNameLst>
                                          <p:attrName>style.visibility</p:attrName>
                                        </p:attrNameLst>
                                      </p:cBhvr>
                                      <p:to>
                                        <p:strVal val="visible"/>
                                      </p:to>
                                    </p:set>
                                    <p:anim calcmode="lin" valueType="num">
                                      <p:cBhvr additive="base">
                                        <p:cTn id="113" dur="500" fill="hold"/>
                                        <p:tgtEl>
                                          <p:spTgt spid="2">
                                            <p:graphicEl>
                                              <a:dgm id="{34ECFB80-84F0-4BAB-AADE-422606C8210F}"/>
                                            </p:graphicEl>
                                          </p:spTgt>
                                        </p:tgtEl>
                                        <p:attrNameLst>
                                          <p:attrName>ppt_x</p:attrName>
                                        </p:attrNameLst>
                                      </p:cBhvr>
                                      <p:tavLst>
                                        <p:tav tm="0">
                                          <p:val>
                                            <p:strVal val="0-#ppt_w/2"/>
                                          </p:val>
                                        </p:tav>
                                        <p:tav tm="100000">
                                          <p:val>
                                            <p:strVal val="#ppt_x"/>
                                          </p:val>
                                        </p:tav>
                                      </p:tavLst>
                                    </p:anim>
                                    <p:anim calcmode="lin" valueType="num">
                                      <p:cBhvr additive="base">
                                        <p:cTn id="114" dur="500" fill="hold"/>
                                        <p:tgtEl>
                                          <p:spTgt spid="2">
                                            <p:graphicEl>
                                              <a:dgm id="{34ECFB80-84F0-4BAB-AADE-422606C8210F}"/>
                                            </p:graphicEl>
                                          </p:spTgt>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stCondLst>
                                    <p:cond delay="0"/>
                                  </p:stCondLst>
                                  <p:childTnLst>
                                    <p:set>
                                      <p:cBhvr>
                                        <p:cTn id="116" dur="1" fill="hold">
                                          <p:stCondLst>
                                            <p:cond delay="0"/>
                                          </p:stCondLst>
                                        </p:cTn>
                                        <p:tgtEl>
                                          <p:spTgt spid="2">
                                            <p:graphicEl>
                                              <a:dgm id="{C7E194AF-89B4-41C9-B911-0FED44FC2946}"/>
                                            </p:graphicEl>
                                          </p:spTgt>
                                        </p:tgtEl>
                                        <p:attrNameLst>
                                          <p:attrName>style.visibility</p:attrName>
                                        </p:attrNameLst>
                                      </p:cBhvr>
                                      <p:to>
                                        <p:strVal val="visible"/>
                                      </p:to>
                                    </p:set>
                                    <p:anim calcmode="lin" valueType="num">
                                      <p:cBhvr additive="base">
                                        <p:cTn id="117" dur="500" fill="hold"/>
                                        <p:tgtEl>
                                          <p:spTgt spid="2">
                                            <p:graphicEl>
                                              <a:dgm id="{C7E194AF-89B4-41C9-B911-0FED44FC2946}"/>
                                            </p:graphicEl>
                                          </p:spTgt>
                                        </p:tgtEl>
                                        <p:attrNameLst>
                                          <p:attrName>ppt_x</p:attrName>
                                        </p:attrNameLst>
                                      </p:cBhvr>
                                      <p:tavLst>
                                        <p:tav tm="0">
                                          <p:val>
                                            <p:strVal val="0-#ppt_w/2"/>
                                          </p:val>
                                        </p:tav>
                                        <p:tav tm="100000">
                                          <p:val>
                                            <p:strVal val="#ppt_x"/>
                                          </p:val>
                                        </p:tav>
                                      </p:tavLst>
                                    </p:anim>
                                    <p:anim calcmode="lin" valueType="num">
                                      <p:cBhvr additive="base">
                                        <p:cTn id="118" dur="500" fill="hold"/>
                                        <p:tgtEl>
                                          <p:spTgt spid="2">
                                            <p:graphicEl>
                                              <a:dgm id="{C7E194AF-89B4-41C9-B911-0FED44FC2946}"/>
                                            </p:graphicEl>
                                          </p:spTgt>
                                        </p:tgtEl>
                                        <p:attrNameLst>
                                          <p:attrName>ppt_y</p:attrName>
                                        </p:attrNameLst>
                                      </p:cBhvr>
                                      <p:tavLst>
                                        <p:tav tm="0">
                                          <p:val>
                                            <p:strVal val="#ppt_y"/>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2" presetClass="entr" presetSubtype="8" fill="hold" grpId="0" nodeType="clickEffect">
                                  <p:stCondLst>
                                    <p:cond delay="0"/>
                                  </p:stCondLst>
                                  <p:childTnLst>
                                    <p:set>
                                      <p:cBhvr>
                                        <p:cTn id="122" dur="1" fill="hold">
                                          <p:stCondLst>
                                            <p:cond delay="0"/>
                                          </p:stCondLst>
                                        </p:cTn>
                                        <p:tgtEl>
                                          <p:spTgt spid="2">
                                            <p:graphicEl>
                                              <a:dgm id="{3566278B-4E75-4013-A2A2-B70CC7CD1225}"/>
                                            </p:graphicEl>
                                          </p:spTgt>
                                        </p:tgtEl>
                                        <p:attrNameLst>
                                          <p:attrName>style.visibility</p:attrName>
                                        </p:attrNameLst>
                                      </p:cBhvr>
                                      <p:to>
                                        <p:strVal val="visible"/>
                                      </p:to>
                                    </p:set>
                                    <p:anim calcmode="lin" valueType="num">
                                      <p:cBhvr additive="base">
                                        <p:cTn id="123" dur="500" fill="hold"/>
                                        <p:tgtEl>
                                          <p:spTgt spid="2">
                                            <p:graphicEl>
                                              <a:dgm id="{3566278B-4E75-4013-A2A2-B70CC7CD1225}"/>
                                            </p:graphicEl>
                                          </p:spTgt>
                                        </p:tgtEl>
                                        <p:attrNameLst>
                                          <p:attrName>ppt_x</p:attrName>
                                        </p:attrNameLst>
                                      </p:cBhvr>
                                      <p:tavLst>
                                        <p:tav tm="0">
                                          <p:val>
                                            <p:strVal val="0-#ppt_w/2"/>
                                          </p:val>
                                        </p:tav>
                                        <p:tav tm="100000">
                                          <p:val>
                                            <p:strVal val="#ppt_x"/>
                                          </p:val>
                                        </p:tav>
                                      </p:tavLst>
                                    </p:anim>
                                    <p:anim calcmode="lin" valueType="num">
                                      <p:cBhvr additive="base">
                                        <p:cTn id="124" dur="500" fill="hold"/>
                                        <p:tgtEl>
                                          <p:spTgt spid="2">
                                            <p:graphicEl>
                                              <a:dgm id="{3566278B-4E75-4013-A2A2-B70CC7CD1225}"/>
                                            </p:graphicEl>
                                          </p:spTgt>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0"/>
                                  </p:stCondLst>
                                  <p:childTnLst>
                                    <p:set>
                                      <p:cBhvr>
                                        <p:cTn id="126" dur="1" fill="hold">
                                          <p:stCondLst>
                                            <p:cond delay="0"/>
                                          </p:stCondLst>
                                        </p:cTn>
                                        <p:tgtEl>
                                          <p:spTgt spid="2">
                                            <p:graphicEl>
                                              <a:dgm id="{24D6C41E-B198-40BD-BACB-7EB77B046358}"/>
                                            </p:graphicEl>
                                          </p:spTgt>
                                        </p:tgtEl>
                                        <p:attrNameLst>
                                          <p:attrName>style.visibility</p:attrName>
                                        </p:attrNameLst>
                                      </p:cBhvr>
                                      <p:to>
                                        <p:strVal val="visible"/>
                                      </p:to>
                                    </p:set>
                                    <p:anim calcmode="lin" valueType="num">
                                      <p:cBhvr additive="base">
                                        <p:cTn id="127" dur="500" fill="hold"/>
                                        <p:tgtEl>
                                          <p:spTgt spid="2">
                                            <p:graphicEl>
                                              <a:dgm id="{24D6C41E-B198-40BD-BACB-7EB77B046358}"/>
                                            </p:graphicEl>
                                          </p:spTgt>
                                        </p:tgtEl>
                                        <p:attrNameLst>
                                          <p:attrName>ppt_x</p:attrName>
                                        </p:attrNameLst>
                                      </p:cBhvr>
                                      <p:tavLst>
                                        <p:tav tm="0">
                                          <p:val>
                                            <p:strVal val="0-#ppt_w/2"/>
                                          </p:val>
                                        </p:tav>
                                        <p:tav tm="100000">
                                          <p:val>
                                            <p:strVal val="#ppt_x"/>
                                          </p:val>
                                        </p:tav>
                                      </p:tavLst>
                                    </p:anim>
                                    <p:anim calcmode="lin" valueType="num">
                                      <p:cBhvr additive="base">
                                        <p:cTn id="128" dur="500" fill="hold"/>
                                        <p:tgtEl>
                                          <p:spTgt spid="2">
                                            <p:graphicEl>
                                              <a:dgm id="{24D6C41E-B198-40BD-BACB-7EB77B046358}"/>
                                            </p:graphicEl>
                                          </p:spTgt>
                                        </p:tgtEl>
                                        <p:attrNameLst>
                                          <p:attrName>ppt_y</p:attrName>
                                        </p:attrNameLst>
                                      </p:cBhvr>
                                      <p:tavLst>
                                        <p:tav tm="0">
                                          <p:val>
                                            <p:strVal val="#ppt_y"/>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2" presetClass="entr" presetSubtype="8" fill="hold" grpId="0" nodeType="clickEffect">
                                  <p:stCondLst>
                                    <p:cond delay="0"/>
                                  </p:stCondLst>
                                  <p:childTnLst>
                                    <p:set>
                                      <p:cBhvr>
                                        <p:cTn id="132" dur="1" fill="hold">
                                          <p:stCondLst>
                                            <p:cond delay="0"/>
                                          </p:stCondLst>
                                        </p:cTn>
                                        <p:tgtEl>
                                          <p:spTgt spid="2">
                                            <p:graphicEl>
                                              <a:dgm id="{1783FA3E-6C69-43F3-BB08-CD237B2B12DD}"/>
                                            </p:graphicEl>
                                          </p:spTgt>
                                        </p:tgtEl>
                                        <p:attrNameLst>
                                          <p:attrName>style.visibility</p:attrName>
                                        </p:attrNameLst>
                                      </p:cBhvr>
                                      <p:to>
                                        <p:strVal val="visible"/>
                                      </p:to>
                                    </p:set>
                                    <p:anim calcmode="lin" valueType="num">
                                      <p:cBhvr additive="base">
                                        <p:cTn id="133" dur="500" fill="hold"/>
                                        <p:tgtEl>
                                          <p:spTgt spid="2">
                                            <p:graphicEl>
                                              <a:dgm id="{1783FA3E-6C69-43F3-BB08-CD237B2B12DD}"/>
                                            </p:graphicEl>
                                          </p:spTgt>
                                        </p:tgtEl>
                                        <p:attrNameLst>
                                          <p:attrName>ppt_x</p:attrName>
                                        </p:attrNameLst>
                                      </p:cBhvr>
                                      <p:tavLst>
                                        <p:tav tm="0">
                                          <p:val>
                                            <p:strVal val="0-#ppt_w/2"/>
                                          </p:val>
                                        </p:tav>
                                        <p:tav tm="100000">
                                          <p:val>
                                            <p:strVal val="#ppt_x"/>
                                          </p:val>
                                        </p:tav>
                                      </p:tavLst>
                                    </p:anim>
                                    <p:anim calcmode="lin" valueType="num">
                                      <p:cBhvr additive="base">
                                        <p:cTn id="134" dur="500" fill="hold"/>
                                        <p:tgtEl>
                                          <p:spTgt spid="2">
                                            <p:graphicEl>
                                              <a:dgm id="{1783FA3E-6C69-43F3-BB08-CD237B2B12DD}"/>
                                            </p:graphicEl>
                                          </p:spTgt>
                                        </p:tgtEl>
                                        <p:attrNameLst>
                                          <p:attrName>ppt_y</p:attrName>
                                        </p:attrNameLst>
                                      </p:cBhvr>
                                      <p:tavLst>
                                        <p:tav tm="0">
                                          <p:val>
                                            <p:strVal val="#ppt_y"/>
                                          </p:val>
                                        </p:tav>
                                        <p:tav tm="100000">
                                          <p:val>
                                            <p:strVal val="#ppt_y"/>
                                          </p:val>
                                        </p:tav>
                                      </p:tavLst>
                                    </p:anim>
                                  </p:childTnLst>
                                </p:cTn>
                              </p:par>
                              <p:par>
                                <p:cTn id="135" presetID="2" presetClass="entr" presetSubtype="8" fill="hold" grpId="0" nodeType="withEffect">
                                  <p:stCondLst>
                                    <p:cond delay="0"/>
                                  </p:stCondLst>
                                  <p:childTnLst>
                                    <p:set>
                                      <p:cBhvr>
                                        <p:cTn id="136" dur="1" fill="hold">
                                          <p:stCondLst>
                                            <p:cond delay="0"/>
                                          </p:stCondLst>
                                        </p:cTn>
                                        <p:tgtEl>
                                          <p:spTgt spid="2">
                                            <p:graphicEl>
                                              <a:dgm id="{D930317D-8F6D-4716-B10E-785321B10449}"/>
                                            </p:graphicEl>
                                          </p:spTgt>
                                        </p:tgtEl>
                                        <p:attrNameLst>
                                          <p:attrName>style.visibility</p:attrName>
                                        </p:attrNameLst>
                                      </p:cBhvr>
                                      <p:to>
                                        <p:strVal val="visible"/>
                                      </p:to>
                                    </p:set>
                                    <p:anim calcmode="lin" valueType="num">
                                      <p:cBhvr additive="base">
                                        <p:cTn id="137" dur="500" fill="hold"/>
                                        <p:tgtEl>
                                          <p:spTgt spid="2">
                                            <p:graphicEl>
                                              <a:dgm id="{D930317D-8F6D-4716-B10E-785321B10449}"/>
                                            </p:graphicEl>
                                          </p:spTgt>
                                        </p:tgtEl>
                                        <p:attrNameLst>
                                          <p:attrName>ppt_x</p:attrName>
                                        </p:attrNameLst>
                                      </p:cBhvr>
                                      <p:tavLst>
                                        <p:tav tm="0">
                                          <p:val>
                                            <p:strVal val="0-#ppt_w/2"/>
                                          </p:val>
                                        </p:tav>
                                        <p:tav tm="100000">
                                          <p:val>
                                            <p:strVal val="#ppt_x"/>
                                          </p:val>
                                        </p:tav>
                                      </p:tavLst>
                                    </p:anim>
                                    <p:anim calcmode="lin" valueType="num">
                                      <p:cBhvr additive="base">
                                        <p:cTn id="138" dur="500" fill="hold"/>
                                        <p:tgtEl>
                                          <p:spTgt spid="2">
                                            <p:graphicEl>
                                              <a:dgm id="{D930317D-8F6D-4716-B10E-785321B10449}"/>
                                            </p:graphicEl>
                                          </p:spTgt>
                                        </p:tgtEl>
                                        <p:attrNameLst>
                                          <p:attrName>ppt_y</p:attrName>
                                        </p:attrNameLst>
                                      </p:cBhvr>
                                      <p:tavLst>
                                        <p:tav tm="0">
                                          <p:val>
                                            <p:strVal val="#ppt_y"/>
                                          </p:val>
                                        </p:tav>
                                        <p:tav tm="100000">
                                          <p:val>
                                            <p:strVal val="#ppt_y"/>
                                          </p:val>
                                        </p:tav>
                                      </p:tavLst>
                                    </p:anim>
                                  </p:childTnLst>
                                </p:cTn>
                              </p:par>
                            </p:childTnLst>
                          </p:cTn>
                        </p:par>
                      </p:childTnLst>
                    </p:cTn>
                  </p:par>
                  <p:par>
                    <p:cTn id="139" fill="hold">
                      <p:stCondLst>
                        <p:cond delay="indefinite"/>
                      </p:stCondLst>
                      <p:childTnLst>
                        <p:par>
                          <p:cTn id="140" fill="hold">
                            <p:stCondLst>
                              <p:cond delay="0"/>
                            </p:stCondLst>
                            <p:childTnLst>
                              <p:par>
                                <p:cTn id="141" presetID="2" presetClass="entr" presetSubtype="8" fill="hold" grpId="0" nodeType="clickEffect">
                                  <p:stCondLst>
                                    <p:cond delay="0"/>
                                  </p:stCondLst>
                                  <p:childTnLst>
                                    <p:set>
                                      <p:cBhvr>
                                        <p:cTn id="142" dur="1" fill="hold">
                                          <p:stCondLst>
                                            <p:cond delay="0"/>
                                          </p:stCondLst>
                                        </p:cTn>
                                        <p:tgtEl>
                                          <p:spTgt spid="2">
                                            <p:graphicEl>
                                              <a:dgm id="{A75E2359-2B62-4E48-B011-1E88C3F1DEDA}"/>
                                            </p:graphicEl>
                                          </p:spTgt>
                                        </p:tgtEl>
                                        <p:attrNameLst>
                                          <p:attrName>style.visibility</p:attrName>
                                        </p:attrNameLst>
                                      </p:cBhvr>
                                      <p:to>
                                        <p:strVal val="visible"/>
                                      </p:to>
                                    </p:set>
                                    <p:anim calcmode="lin" valueType="num">
                                      <p:cBhvr additive="base">
                                        <p:cTn id="143" dur="500" fill="hold"/>
                                        <p:tgtEl>
                                          <p:spTgt spid="2">
                                            <p:graphicEl>
                                              <a:dgm id="{A75E2359-2B62-4E48-B011-1E88C3F1DEDA}"/>
                                            </p:graphicEl>
                                          </p:spTgt>
                                        </p:tgtEl>
                                        <p:attrNameLst>
                                          <p:attrName>ppt_x</p:attrName>
                                        </p:attrNameLst>
                                      </p:cBhvr>
                                      <p:tavLst>
                                        <p:tav tm="0">
                                          <p:val>
                                            <p:strVal val="0-#ppt_w/2"/>
                                          </p:val>
                                        </p:tav>
                                        <p:tav tm="100000">
                                          <p:val>
                                            <p:strVal val="#ppt_x"/>
                                          </p:val>
                                        </p:tav>
                                      </p:tavLst>
                                    </p:anim>
                                    <p:anim calcmode="lin" valueType="num">
                                      <p:cBhvr additive="base">
                                        <p:cTn id="144" dur="500" fill="hold"/>
                                        <p:tgtEl>
                                          <p:spTgt spid="2">
                                            <p:graphicEl>
                                              <a:dgm id="{A75E2359-2B62-4E48-B011-1E88C3F1DEDA}"/>
                                            </p:graphicEl>
                                          </p:spTgt>
                                        </p:tgtEl>
                                        <p:attrNameLst>
                                          <p:attrName>ppt_y</p:attrName>
                                        </p:attrNameLst>
                                      </p:cBhvr>
                                      <p:tavLst>
                                        <p:tav tm="0">
                                          <p:val>
                                            <p:strVal val="#ppt_y"/>
                                          </p:val>
                                        </p:tav>
                                        <p:tav tm="100000">
                                          <p:val>
                                            <p:strVal val="#ppt_y"/>
                                          </p:val>
                                        </p:tav>
                                      </p:tavLst>
                                    </p:anim>
                                  </p:childTnLst>
                                </p:cTn>
                              </p:par>
                              <p:par>
                                <p:cTn id="145" presetID="2" presetClass="entr" presetSubtype="8" fill="hold" grpId="0" nodeType="withEffect">
                                  <p:stCondLst>
                                    <p:cond delay="0"/>
                                  </p:stCondLst>
                                  <p:childTnLst>
                                    <p:set>
                                      <p:cBhvr>
                                        <p:cTn id="146" dur="1" fill="hold">
                                          <p:stCondLst>
                                            <p:cond delay="0"/>
                                          </p:stCondLst>
                                        </p:cTn>
                                        <p:tgtEl>
                                          <p:spTgt spid="2">
                                            <p:graphicEl>
                                              <a:dgm id="{CDB52EEC-B786-43A6-B25A-1187E3D520BA}"/>
                                            </p:graphicEl>
                                          </p:spTgt>
                                        </p:tgtEl>
                                        <p:attrNameLst>
                                          <p:attrName>style.visibility</p:attrName>
                                        </p:attrNameLst>
                                      </p:cBhvr>
                                      <p:to>
                                        <p:strVal val="visible"/>
                                      </p:to>
                                    </p:set>
                                    <p:anim calcmode="lin" valueType="num">
                                      <p:cBhvr additive="base">
                                        <p:cTn id="147" dur="500" fill="hold"/>
                                        <p:tgtEl>
                                          <p:spTgt spid="2">
                                            <p:graphicEl>
                                              <a:dgm id="{CDB52EEC-B786-43A6-B25A-1187E3D520BA}"/>
                                            </p:graphicEl>
                                          </p:spTgt>
                                        </p:tgtEl>
                                        <p:attrNameLst>
                                          <p:attrName>ppt_x</p:attrName>
                                        </p:attrNameLst>
                                      </p:cBhvr>
                                      <p:tavLst>
                                        <p:tav tm="0">
                                          <p:val>
                                            <p:strVal val="0-#ppt_w/2"/>
                                          </p:val>
                                        </p:tav>
                                        <p:tav tm="100000">
                                          <p:val>
                                            <p:strVal val="#ppt_x"/>
                                          </p:val>
                                        </p:tav>
                                      </p:tavLst>
                                    </p:anim>
                                    <p:anim calcmode="lin" valueType="num">
                                      <p:cBhvr additive="base">
                                        <p:cTn id="148" dur="500" fill="hold"/>
                                        <p:tgtEl>
                                          <p:spTgt spid="2">
                                            <p:graphicEl>
                                              <a:dgm id="{CDB52EEC-B786-43A6-B25A-1187E3D520BA}"/>
                                            </p:graphicEl>
                                          </p:spTgt>
                                        </p:tgtEl>
                                        <p:attrNameLst>
                                          <p:attrName>ppt_y</p:attrName>
                                        </p:attrNameLst>
                                      </p:cBhvr>
                                      <p:tavLst>
                                        <p:tav tm="0">
                                          <p:val>
                                            <p:strVal val="#ppt_y"/>
                                          </p:val>
                                        </p:tav>
                                        <p:tav tm="100000">
                                          <p:val>
                                            <p:strVal val="#ppt_y"/>
                                          </p:val>
                                        </p:tav>
                                      </p:tavLst>
                                    </p:anim>
                                  </p:childTnLst>
                                </p:cTn>
                              </p:par>
                            </p:childTnLst>
                          </p:cTn>
                        </p:par>
                      </p:childTnLst>
                    </p:cTn>
                  </p:par>
                  <p:par>
                    <p:cTn id="149" fill="hold">
                      <p:stCondLst>
                        <p:cond delay="indefinite"/>
                      </p:stCondLst>
                      <p:childTnLst>
                        <p:par>
                          <p:cTn id="150" fill="hold">
                            <p:stCondLst>
                              <p:cond delay="0"/>
                            </p:stCondLst>
                            <p:childTnLst>
                              <p:par>
                                <p:cTn id="151" presetID="2" presetClass="entr" presetSubtype="8" fill="hold" grpId="0" nodeType="clickEffect">
                                  <p:stCondLst>
                                    <p:cond delay="0"/>
                                  </p:stCondLst>
                                  <p:childTnLst>
                                    <p:set>
                                      <p:cBhvr>
                                        <p:cTn id="152" dur="1" fill="hold">
                                          <p:stCondLst>
                                            <p:cond delay="0"/>
                                          </p:stCondLst>
                                        </p:cTn>
                                        <p:tgtEl>
                                          <p:spTgt spid="2">
                                            <p:graphicEl>
                                              <a:dgm id="{9BB3770F-F4E4-48D8-ACF7-4BF042CFF752}"/>
                                            </p:graphicEl>
                                          </p:spTgt>
                                        </p:tgtEl>
                                        <p:attrNameLst>
                                          <p:attrName>style.visibility</p:attrName>
                                        </p:attrNameLst>
                                      </p:cBhvr>
                                      <p:to>
                                        <p:strVal val="visible"/>
                                      </p:to>
                                    </p:set>
                                    <p:anim calcmode="lin" valueType="num">
                                      <p:cBhvr additive="base">
                                        <p:cTn id="153" dur="500" fill="hold"/>
                                        <p:tgtEl>
                                          <p:spTgt spid="2">
                                            <p:graphicEl>
                                              <a:dgm id="{9BB3770F-F4E4-48D8-ACF7-4BF042CFF752}"/>
                                            </p:graphicEl>
                                          </p:spTgt>
                                        </p:tgtEl>
                                        <p:attrNameLst>
                                          <p:attrName>ppt_x</p:attrName>
                                        </p:attrNameLst>
                                      </p:cBhvr>
                                      <p:tavLst>
                                        <p:tav tm="0">
                                          <p:val>
                                            <p:strVal val="0-#ppt_w/2"/>
                                          </p:val>
                                        </p:tav>
                                        <p:tav tm="100000">
                                          <p:val>
                                            <p:strVal val="#ppt_x"/>
                                          </p:val>
                                        </p:tav>
                                      </p:tavLst>
                                    </p:anim>
                                    <p:anim calcmode="lin" valueType="num">
                                      <p:cBhvr additive="base">
                                        <p:cTn id="154" dur="500" fill="hold"/>
                                        <p:tgtEl>
                                          <p:spTgt spid="2">
                                            <p:graphicEl>
                                              <a:dgm id="{9BB3770F-F4E4-48D8-ACF7-4BF042CFF752}"/>
                                            </p:graphicEl>
                                          </p:spTgt>
                                        </p:tgtEl>
                                        <p:attrNameLst>
                                          <p:attrName>ppt_y</p:attrName>
                                        </p:attrNameLst>
                                      </p:cBhvr>
                                      <p:tavLst>
                                        <p:tav tm="0">
                                          <p:val>
                                            <p:strVal val="#ppt_y"/>
                                          </p:val>
                                        </p:tav>
                                        <p:tav tm="100000">
                                          <p:val>
                                            <p:strVal val="#ppt_y"/>
                                          </p:val>
                                        </p:tav>
                                      </p:tavLst>
                                    </p:anim>
                                  </p:childTnLst>
                                </p:cTn>
                              </p:par>
                              <p:par>
                                <p:cTn id="155" presetID="2" presetClass="entr" presetSubtype="8" fill="hold" grpId="0" nodeType="withEffect">
                                  <p:stCondLst>
                                    <p:cond delay="0"/>
                                  </p:stCondLst>
                                  <p:childTnLst>
                                    <p:set>
                                      <p:cBhvr>
                                        <p:cTn id="156" dur="1" fill="hold">
                                          <p:stCondLst>
                                            <p:cond delay="0"/>
                                          </p:stCondLst>
                                        </p:cTn>
                                        <p:tgtEl>
                                          <p:spTgt spid="2">
                                            <p:graphicEl>
                                              <a:dgm id="{9350C066-B56A-4A36-926C-3EFA2048CC40}"/>
                                            </p:graphicEl>
                                          </p:spTgt>
                                        </p:tgtEl>
                                        <p:attrNameLst>
                                          <p:attrName>style.visibility</p:attrName>
                                        </p:attrNameLst>
                                      </p:cBhvr>
                                      <p:to>
                                        <p:strVal val="visible"/>
                                      </p:to>
                                    </p:set>
                                    <p:anim calcmode="lin" valueType="num">
                                      <p:cBhvr additive="base">
                                        <p:cTn id="157" dur="500" fill="hold"/>
                                        <p:tgtEl>
                                          <p:spTgt spid="2">
                                            <p:graphicEl>
                                              <a:dgm id="{9350C066-B56A-4A36-926C-3EFA2048CC40}"/>
                                            </p:graphicEl>
                                          </p:spTgt>
                                        </p:tgtEl>
                                        <p:attrNameLst>
                                          <p:attrName>ppt_x</p:attrName>
                                        </p:attrNameLst>
                                      </p:cBhvr>
                                      <p:tavLst>
                                        <p:tav tm="0">
                                          <p:val>
                                            <p:strVal val="0-#ppt_w/2"/>
                                          </p:val>
                                        </p:tav>
                                        <p:tav tm="100000">
                                          <p:val>
                                            <p:strVal val="#ppt_x"/>
                                          </p:val>
                                        </p:tav>
                                      </p:tavLst>
                                    </p:anim>
                                    <p:anim calcmode="lin" valueType="num">
                                      <p:cBhvr additive="base">
                                        <p:cTn id="158" dur="500" fill="hold"/>
                                        <p:tgtEl>
                                          <p:spTgt spid="2">
                                            <p:graphicEl>
                                              <a:dgm id="{9350C066-B56A-4A36-926C-3EFA2048CC40}"/>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yagram 4"/>
          <p:cNvGraphicFramePr/>
          <p:nvPr>
            <p:extLst>
              <p:ext uri="{D42A27DB-BD31-4B8C-83A1-F6EECF244321}">
                <p14:modId xmlns:p14="http://schemas.microsoft.com/office/powerpoint/2010/main" val="968778807"/>
              </p:ext>
            </p:extLst>
          </p:nvPr>
        </p:nvGraphicFramePr>
        <p:xfrm>
          <a:off x="539552" y="2060848"/>
          <a:ext cx="4536504"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2400" b="1" smtClean="0">
                <a:solidFill>
                  <a:srgbClr val="0070C0"/>
                </a:solidFill>
                <a:effectLst>
                  <a:outerShdw blurRad="38100" dist="38100" dir="2700000" algn="tl">
                    <a:srgbClr val="DDDDDD"/>
                  </a:outerShdw>
                </a:effectLst>
                <a:latin typeface="Calibri" charset="0"/>
                <a:cs typeface="Calibri" charset="0"/>
              </a:rPr>
              <a:t>e-İçeriklerin Sağlanması ve Yönetilmesi Bileşeni</a:t>
            </a:r>
            <a:endParaRPr lang="en-US" sz="2400" b="1" smtClean="0">
              <a:solidFill>
                <a:srgbClr val="0070C0"/>
              </a:solidFill>
              <a:effectLst>
                <a:outerShdw blurRad="38100" dist="38100" dir="2700000" algn="tl">
                  <a:srgbClr val="DDDDDD"/>
                </a:outerShdw>
              </a:effectLst>
              <a:latin typeface="Calibri" charset="0"/>
              <a:cs typeface="Calibri" charset="0"/>
            </a:endParaRPr>
          </a:p>
        </p:txBody>
      </p:sp>
      <p:sp>
        <p:nvSpPr>
          <p:cNvPr id="3" name="Dikdörtgen 2"/>
          <p:cNvSpPr/>
          <p:nvPr/>
        </p:nvSpPr>
        <p:spPr>
          <a:xfrm>
            <a:off x="395288" y="1270000"/>
            <a:ext cx="8497887" cy="646113"/>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lgn="ctr">
              <a:defRPr/>
            </a:pPr>
            <a:r>
              <a:rPr lang="tr-TR" b="1">
                <a:solidFill>
                  <a:srgbClr val="000000"/>
                </a:solidFill>
                <a:latin typeface="Calibri" charset="0"/>
                <a:ea typeface="ＭＳ Ｐゴシック" charset="0"/>
                <a:cs typeface="Calibri" charset="0"/>
              </a:rPr>
              <a:t>e-İçerik sağlayıcı 7 firma e-İçeriklerini Bakanlığımıza Eğitimde FATİH Projesi kapsamında hibe etmiştir.</a:t>
            </a:r>
            <a:endParaRPr lang="en-US" b="1">
              <a:solidFill>
                <a:srgbClr val="000000"/>
              </a:solidFill>
              <a:latin typeface="Calibri" charset="0"/>
              <a:ea typeface="ＭＳ Ｐゴシック" charset="0"/>
              <a:cs typeface="Calibri" charset="0"/>
            </a:endParaRPr>
          </a:p>
        </p:txBody>
      </p:sp>
      <p:pic>
        <p:nvPicPr>
          <p:cNvPr id="9" name="Picture 3"/>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6950034" y="4341684"/>
            <a:ext cx="1757163" cy="88751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5113475" y="5006288"/>
            <a:ext cx="2038491" cy="93610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6"/>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6588406" y="5842872"/>
            <a:ext cx="1947047" cy="82636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46" name="Picture 2"/>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b="55760"/>
          <a:stretch/>
        </p:blipFill>
        <p:spPr bwMode="auto">
          <a:xfrm>
            <a:off x="5635906" y="3702930"/>
            <a:ext cx="1905000" cy="84277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47" name="Picture 3"/>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7151966" y="3187536"/>
            <a:ext cx="1599431" cy="82057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48" name="Picture 4"/>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5029601" y="2862463"/>
            <a:ext cx="1546757" cy="85456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4"/>
          <p:cNvPicPr>
            <a:picLocks noChangeAspect="1" noChangeArrowheads="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5670812" y="2043043"/>
            <a:ext cx="1481154" cy="80989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6393904" cy="634082"/>
          </a:xfrm>
        </p:spPr>
        <p:txBody>
          <a:bodyPr/>
          <a:lstStyle/>
          <a:p>
            <a:r>
              <a:rPr lang="en-US" dirty="0" err="1" smtClean="0"/>
              <a:t>Zenginleştirilmiş</a:t>
            </a:r>
            <a:r>
              <a:rPr lang="en-US" dirty="0" smtClean="0"/>
              <a:t> e-</a:t>
            </a:r>
            <a:r>
              <a:rPr lang="en-US" dirty="0" err="1" smtClean="0"/>
              <a:t>Kitap</a:t>
            </a:r>
            <a:endParaRPr lang="en-US" dirty="0"/>
          </a:p>
        </p:txBody>
      </p:sp>
      <p:sp>
        <p:nvSpPr>
          <p:cNvPr id="5" name="Slide Number Placeholder 4"/>
          <p:cNvSpPr>
            <a:spLocks noGrp="1"/>
          </p:cNvSpPr>
          <p:nvPr>
            <p:ph type="sldNum" sz="quarter" idx="12"/>
          </p:nvPr>
        </p:nvSpPr>
        <p:spPr/>
        <p:txBody>
          <a:bodyPr/>
          <a:lstStyle/>
          <a:p>
            <a:pPr>
              <a:defRPr/>
            </a:pPr>
            <a:fld id="{98EA4670-04DF-ED4B-8337-592CCA52CB9E}" type="slidenum">
              <a:rPr lang="tr-TR" smtClean="0"/>
              <a:pPr>
                <a:defRPr/>
              </a:pPr>
              <a:t>16</a:t>
            </a:fld>
            <a:endParaRPr lang="tr-TR"/>
          </a:p>
        </p:txBody>
      </p:sp>
      <p:sp>
        <p:nvSpPr>
          <p:cNvPr id="3" name="Content Placeholder 2"/>
          <p:cNvSpPr>
            <a:spLocks noGrp="1"/>
          </p:cNvSpPr>
          <p:nvPr>
            <p:ph sz="quarter" idx="1"/>
          </p:nvPr>
        </p:nvSpPr>
        <p:spPr/>
        <p:txBody>
          <a:bodyPr/>
          <a:lstStyle/>
          <a:p>
            <a:pPr marL="0" indent="0">
              <a:buNone/>
            </a:pPr>
            <a:r>
              <a:rPr lang="en-US" dirty="0" smtClean="0"/>
              <a:t>NELER YAPILDI</a:t>
            </a:r>
            <a:endParaRPr lang="tr-TR" dirty="0" smtClean="0"/>
          </a:p>
          <a:p>
            <a:pPr marL="0" indent="0">
              <a:buNone/>
            </a:pPr>
            <a:endParaRPr lang="en-US" dirty="0" smtClean="0"/>
          </a:p>
          <a:p>
            <a:pPr>
              <a:buFont typeface="Arial" charset="0"/>
              <a:buChar char="•"/>
            </a:pPr>
            <a:r>
              <a:rPr lang="en-US" dirty="0" smtClean="0"/>
              <a:t>e-</a:t>
            </a:r>
            <a:r>
              <a:rPr lang="en-US" dirty="0" err="1" smtClean="0"/>
              <a:t>içerik</a:t>
            </a:r>
            <a:r>
              <a:rPr lang="en-US" dirty="0" smtClean="0"/>
              <a:t> </a:t>
            </a:r>
            <a:r>
              <a:rPr lang="en-US" dirty="0" err="1" smtClean="0"/>
              <a:t>incelem</a:t>
            </a:r>
            <a:r>
              <a:rPr lang="tr-TR" dirty="0" smtClean="0"/>
              <a:t>e</a:t>
            </a:r>
            <a:r>
              <a:rPr lang="en-US" dirty="0" smtClean="0"/>
              <a:t> </a:t>
            </a:r>
            <a:r>
              <a:rPr lang="en-US" dirty="0" err="1" smtClean="0"/>
              <a:t>kriterleri</a:t>
            </a:r>
            <a:r>
              <a:rPr lang="en-US" dirty="0" smtClean="0"/>
              <a:t> </a:t>
            </a:r>
            <a:r>
              <a:rPr lang="en-US" dirty="0" err="1" smtClean="0"/>
              <a:t>hazırlanarak</a:t>
            </a:r>
            <a:r>
              <a:rPr lang="en-US" dirty="0" smtClean="0"/>
              <a:t> TTKB ‘</a:t>
            </a:r>
            <a:r>
              <a:rPr lang="en-US" dirty="0" err="1" smtClean="0"/>
              <a:t>ce</a:t>
            </a:r>
            <a:r>
              <a:rPr lang="en-US" dirty="0" smtClean="0"/>
              <a:t> </a:t>
            </a:r>
            <a:r>
              <a:rPr lang="en-US" dirty="0" err="1" smtClean="0"/>
              <a:t>yayınlandı</a:t>
            </a:r>
            <a:endParaRPr lang="en-US" dirty="0" smtClean="0"/>
          </a:p>
          <a:p>
            <a:pPr>
              <a:buFontTx/>
              <a:buChar char="•"/>
            </a:pPr>
            <a:r>
              <a:rPr lang="en-US" dirty="0" smtClean="0"/>
              <a:t>z-</a:t>
            </a:r>
            <a:r>
              <a:rPr lang="en-US" dirty="0" err="1" smtClean="0"/>
              <a:t>kitapta</a:t>
            </a:r>
            <a:r>
              <a:rPr lang="en-US" dirty="0" smtClean="0"/>
              <a:t> </a:t>
            </a:r>
            <a:r>
              <a:rPr lang="en-US" dirty="0" err="1" smtClean="0"/>
              <a:t>yer</a:t>
            </a:r>
            <a:r>
              <a:rPr lang="en-US" dirty="0" smtClean="0"/>
              <a:t> </a:t>
            </a:r>
            <a:r>
              <a:rPr lang="en-US" dirty="0" err="1" smtClean="0"/>
              <a:t>alacak</a:t>
            </a:r>
            <a:r>
              <a:rPr lang="en-US" dirty="0" smtClean="0"/>
              <a:t> e-</a:t>
            </a:r>
            <a:r>
              <a:rPr lang="en-US" dirty="0" err="1" smtClean="0"/>
              <a:t>içeriklere</a:t>
            </a:r>
            <a:r>
              <a:rPr lang="en-US" dirty="0" smtClean="0"/>
              <a:t> </a:t>
            </a:r>
            <a:r>
              <a:rPr lang="en-US" dirty="0" err="1" smtClean="0"/>
              <a:t>ait</a:t>
            </a:r>
            <a:r>
              <a:rPr lang="en-US" dirty="0" smtClean="0"/>
              <a:t> </a:t>
            </a:r>
            <a:r>
              <a:rPr lang="en-US" dirty="0" err="1" smtClean="0"/>
              <a:t>inceleme</a:t>
            </a:r>
            <a:r>
              <a:rPr lang="en-US" dirty="0" smtClean="0"/>
              <a:t> ve </a:t>
            </a:r>
            <a:r>
              <a:rPr lang="en-US" dirty="0" err="1" smtClean="0"/>
              <a:t>hazırlama</a:t>
            </a:r>
            <a:r>
              <a:rPr lang="en-US" dirty="0" smtClean="0"/>
              <a:t> </a:t>
            </a:r>
            <a:r>
              <a:rPr lang="en-US" dirty="0" err="1" smtClean="0"/>
              <a:t>kriterleri</a:t>
            </a:r>
            <a:r>
              <a:rPr lang="en-US" dirty="0" smtClean="0"/>
              <a:t> </a:t>
            </a:r>
            <a:r>
              <a:rPr lang="en-US" dirty="0" err="1" smtClean="0"/>
              <a:t>hazırlandı</a:t>
            </a:r>
            <a:r>
              <a:rPr lang="en-US" dirty="0" smtClean="0"/>
              <a:t>.</a:t>
            </a:r>
          </a:p>
          <a:p>
            <a:pPr>
              <a:buFontTx/>
              <a:buChar char="•"/>
            </a:pPr>
            <a:r>
              <a:rPr lang="en-US" dirty="0" err="1" smtClean="0"/>
              <a:t>Firmalarla</a:t>
            </a:r>
            <a:r>
              <a:rPr lang="en-US" dirty="0" smtClean="0"/>
              <a:t> </a:t>
            </a:r>
            <a:r>
              <a:rPr lang="en-US" dirty="0" err="1" smtClean="0"/>
              <a:t>görüşülerek</a:t>
            </a:r>
            <a:r>
              <a:rPr lang="en-US" dirty="0" smtClean="0"/>
              <a:t> z-</a:t>
            </a:r>
            <a:r>
              <a:rPr lang="en-US" dirty="0" err="1" smtClean="0"/>
              <a:t>kitap</a:t>
            </a:r>
            <a:r>
              <a:rPr lang="en-US" dirty="0" smtClean="0"/>
              <a:t> </a:t>
            </a:r>
            <a:r>
              <a:rPr lang="en-US" dirty="0" err="1" smtClean="0"/>
              <a:t>hazırlama</a:t>
            </a:r>
            <a:r>
              <a:rPr lang="en-US" dirty="0" smtClean="0"/>
              <a:t> ve </a:t>
            </a:r>
            <a:r>
              <a:rPr lang="en-US" dirty="0" err="1" smtClean="0"/>
              <a:t>içerikleri</a:t>
            </a:r>
            <a:r>
              <a:rPr lang="en-US" dirty="0" smtClean="0"/>
              <a:t> </a:t>
            </a:r>
            <a:r>
              <a:rPr lang="en-US" dirty="0" err="1" smtClean="0"/>
              <a:t>inceleme</a:t>
            </a:r>
            <a:r>
              <a:rPr lang="en-US" dirty="0" smtClean="0"/>
              <a:t> </a:t>
            </a:r>
            <a:r>
              <a:rPr lang="en-US" dirty="0" err="1" smtClean="0"/>
              <a:t>yöntemleri</a:t>
            </a:r>
            <a:r>
              <a:rPr lang="en-US" dirty="0" smtClean="0"/>
              <a:t> ve </a:t>
            </a:r>
            <a:r>
              <a:rPr lang="en-US" dirty="0" err="1" smtClean="0"/>
              <a:t>süreç</a:t>
            </a:r>
            <a:r>
              <a:rPr lang="en-US" dirty="0" smtClean="0"/>
              <a:t> </a:t>
            </a:r>
            <a:r>
              <a:rPr lang="en-US" dirty="0" err="1" smtClean="0"/>
              <a:t>belirlendi</a:t>
            </a:r>
            <a:r>
              <a:rPr lang="en-US" dirty="0" smtClean="0"/>
              <a:t>.</a:t>
            </a:r>
          </a:p>
          <a:p>
            <a:pPr>
              <a:buFontTx/>
              <a:buChar char="•"/>
            </a:pPr>
            <a:endParaRPr lang="en-US" dirty="0"/>
          </a:p>
          <a:p>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1318356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6393904" cy="634082"/>
          </a:xfrm>
        </p:spPr>
        <p:txBody>
          <a:bodyPr/>
          <a:lstStyle/>
          <a:p>
            <a:r>
              <a:rPr lang="en-US" dirty="0" err="1" smtClean="0"/>
              <a:t>Zenginleştirilmiş</a:t>
            </a:r>
            <a:r>
              <a:rPr lang="en-US" dirty="0" smtClean="0"/>
              <a:t> e-</a:t>
            </a:r>
            <a:r>
              <a:rPr lang="en-US" dirty="0" err="1" smtClean="0"/>
              <a:t>Kitap</a:t>
            </a:r>
            <a:endParaRPr lang="en-US" dirty="0"/>
          </a:p>
        </p:txBody>
      </p:sp>
      <p:sp>
        <p:nvSpPr>
          <p:cNvPr id="5" name="Slide Number Placeholder 4"/>
          <p:cNvSpPr>
            <a:spLocks noGrp="1"/>
          </p:cNvSpPr>
          <p:nvPr>
            <p:ph type="sldNum" sz="quarter" idx="12"/>
          </p:nvPr>
        </p:nvSpPr>
        <p:spPr/>
        <p:txBody>
          <a:bodyPr/>
          <a:lstStyle/>
          <a:p>
            <a:pPr>
              <a:defRPr/>
            </a:pPr>
            <a:fld id="{98EA4670-04DF-ED4B-8337-592CCA52CB9E}" type="slidenum">
              <a:rPr lang="tr-TR" smtClean="0"/>
              <a:pPr>
                <a:defRPr/>
              </a:pPr>
              <a:t>17</a:t>
            </a:fld>
            <a:endParaRPr lang="tr-TR"/>
          </a:p>
        </p:txBody>
      </p:sp>
      <p:sp>
        <p:nvSpPr>
          <p:cNvPr id="3" name="Content Placeholder 2"/>
          <p:cNvSpPr>
            <a:spLocks noGrp="1"/>
          </p:cNvSpPr>
          <p:nvPr>
            <p:ph sz="quarter" idx="1"/>
          </p:nvPr>
        </p:nvSpPr>
        <p:spPr/>
        <p:txBody>
          <a:bodyPr/>
          <a:lstStyle/>
          <a:p>
            <a:pPr marL="0" indent="0">
              <a:buNone/>
            </a:pPr>
            <a:r>
              <a:rPr lang="en-US" dirty="0" smtClean="0"/>
              <a:t>		NELER YAPILACAK</a:t>
            </a:r>
          </a:p>
          <a:p>
            <a:pPr>
              <a:buFontTx/>
              <a:buChar char="•"/>
            </a:pPr>
            <a:r>
              <a:rPr lang="en-US" dirty="0" smtClean="0"/>
              <a:t>E-</a:t>
            </a:r>
            <a:r>
              <a:rPr lang="en-US" dirty="0" err="1" smtClean="0"/>
              <a:t>içerikler</a:t>
            </a:r>
            <a:r>
              <a:rPr lang="en-US" dirty="0" smtClean="0"/>
              <a:t> </a:t>
            </a:r>
            <a:r>
              <a:rPr lang="en-US" dirty="0" err="1" smtClean="0"/>
              <a:t>inceleme</a:t>
            </a:r>
            <a:r>
              <a:rPr lang="en-US" dirty="0" smtClean="0"/>
              <a:t> </a:t>
            </a:r>
            <a:r>
              <a:rPr lang="en-US" dirty="0" err="1" smtClean="0"/>
              <a:t>kriterleri</a:t>
            </a:r>
            <a:r>
              <a:rPr lang="en-US" dirty="0" smtClean="0"/>
              <a:t> </a:t>
            </a:r>
            <a:r>
              <a:rPr lang="en-US" dirty="0" err="1" smtClean="0"/>
              <a:t>doğrultusunda</a:t>
            </a:r>
            <a:r>
              <a:rPr lang="en-US" dirty="0" smtClean="0"/>
              <a:t> </a:t>
            </a:r>
            <a:r>
              <a:rPr lang="en-US" dirty="0" err="1" smtClean="0"/>
              <a:t>incelenecek</a:t>
            </a:r>
            <a:endParaRPr lang="en-US" dirty="0"/>
          </a:p>
          <a:p>
            <a:pPr>
              <a:buFontTx/>
              <a:buChar char="•"/>
            </a:pPr>
            <a:r>
              <a:rPr lang="en-US" dirty="0" smtClean="0"/>
              <a:t>Z-</a:t>
            </a:r>
            <a:r>
              <a:rPr lang="en-US" dirty="0" err="1" smtClean="0"/>
              <a:t>kitap</a:t>
            </a:r>
            <a:r>
              <a:rPr lang="en-US" dirty="0" smtClean="0"/>
              <a:t> </a:t>
            </a:r>
            <a:r>
              <a:rPr lang="en-US" dirty="0" err="1" smtClean="0"/>
              <a:t>yazılımı</a:t>
            </a:r>
            <a:r>
              <a:rPr lang="en-US" dirty="0" smtClean="0"/>
              <a:t> </a:t>
            </a:r>
            <a:r>
              <a:rPr lang="en-US" dirty="0" err="1" smtClean="0"/>
              <a:t>alınacak</a:t>
            </a:r>
            <a:endParaRPr lang="en-US" dirty="0" smtClean="0"/>
          </a:p>
          <a:p>
            <a:pPr>
              <a:buFontTx/>
              <a:buChar char="•"/>
            </a:pPr>
            <a:r>
              <a:rPr lang="en-US" dirty="0" smtClean="0"/>
              <a:t>Z-</a:t>
            </a:r>
            <a:r>
              <a:rPr lang="en-US" dirty="0" err="1" smtClean="0"/>
              <a:t>kitapta</a:t>
            </a:r>
            <a:r>
              <a:rPr lang="en-US" dirty="0" smtClean="0"/>
              <a:t> </a:t>
            </a:r>
            <a:r>
              <a:rPr lang="en-US" dirty="0" err="1" smtClean="0"/>
              <a:t>kullanılacak</a:t>
            </a:r>
            <a:r>
              <a:rPr lang="en-US" dirty="0" smtClean="0"/>
              <a:t> </a:t>
            </a:r>
            <a:r>
              <a:rPr lang="en-US" dirty="0" err="1" smtClean="0"/>
              <a:t>içerikler</a:t>
            </a:r>
            <a:r>
              <a:rPr lang="en-US" dirty="0" smtClean="0"/>
              <a:t> </a:t>
            </a:r>
            <a:r>
              <a:rPr lang="en-US" dirty="0" err="1" smtClean="0"/>
              <a:t>kitaba</a:t>
            </a:r>
            <a:r>
              <a:rPr lang="en-US" dirty="0" smtClean="0"/>
              <a:t> </a:t>
            </a:r>
            <a:r>
              <a:rPr lang="en-US" dirty="0" err="1" smtClean="0"/>
              <a:t>yerleştirilecek</a:t>
            </a:r>
            <a:endParaRPr lang="en-US" dirty="0" smtClean="0"/>
          </a:p>
          <a:p>
            <a:pPr>
              <a:buFontTx/>
              <a:buChar char="•"/>
            </a:pPr>
            <a:r>
              <a:rPr lang="en-US" dirty="0" err="1" smtClean="0"/>
              <a:t>Kitaplar</a:t>
            </a:r>
            <a:r>
              <a:rPr lang="en-US" dirty="0" smtClean="0"/>
              <a:t> </a:t>
            </a:r>
            <a:r>
              <a:rPr lang="en-US" dirty="0" err="1" smtClean="0"/>
              <a:t>tabletlere</a:t>
            </a:r>
            <a:r>
              <a:rPr lang="en-US" dirty="0" smtClean="0"/>
              <a:t> </a:t>
            </a:r>
            <a:r>
              <a:rPr lang="en-US" dirty="0" err="1" smtClean="0"/>
              <a:t>yüklenecek</a:t>
            </a:r>
            <a:endParaRPr lang="en-US" dirty="0" smtClean="0"/>
          </a:p>
          <a:p>
            <a:pPr>
              <a:buFontTx/>
              <a:buChar char="•"/>
            </a:pPr>
            <a:r>
              <a:rPr lang="en-US" dirty="0" err="1" smtClean="0"/>
              <a:t>Tabletlerin</a:t>
            </a:r>
            <a:r>
              <a:rPr lang="en-US" dirty="0" smtClean="0"/>
              <a:t> </a:t>
            </a:r>
            <a:r>
              <a:rPr lang="en-US" dirty="0" err="1" smtClean="0"/>
              <a:t>dağıtımı</a:t>
            </a:r>
            <a:r>
              <a:rPr lang="en-US" dirty="0" smtClean="0"/>
              <a:t> </a:t>
            </a:r>
            <a:r>
              <a:rPr lang="en-US" dirty="0" err="1" smtClean="0"/>
              <a:t>sağlanacak</a:t>
            </a:r>
            <a:endParaRPr lang="en-US" dirty="0" smtClean="0"/>
          </a:p>
          <a:p>
            <a:pPr>
              <a:buFontTx/>
              <a:buChar char="•"/>
            </a:pPr>
            <a:endParaRPr lang="en-US" dirty="0" smtClean="0"/>
          </a:p>
          <a:p>
            <a:pPr>
              <a:buFontTx/>
              <a:buChar char="•"/>
            </a:pPr>
            <a:endParaRPr lang="en-US" dirty="0"/>
          </a:p>
          <a:p>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3330544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0"/>
            <a:ext cx="7772400" cy="1143000"/>
          </a:xfrm>
        </p:spPr>
        <p:txBody>
          <a:bodyPr/>
          <a:lstStyle/>
          <a:p>
            <a:r>
              <a:rPr lang="en-US" dirty="0" smtClean="0"/>
              <a:t>EBA (</a:t>
            </a:r>
            <a:r>
              <a:rPr lang="en-US" dirty="0" err="1" smtClean="0"/>
              <a:t>Eğitim</a:t>
            </a:r>
            <a:r>
              <a:rPr lang="en-US" dirty="0" smtClean="0"/>
              <a:t> </a:t>
            </a:r>
            <a:r>
              <a:rPr lang="en-US" dirty="0" err="1" smtClean="0"/>
              <a:t>Bilişim</a:t>
            </a:r>
            <a:r>
              <a:rPr lang="en-US" dirty="0" smtClean="0"/>
              <a:t> </a:t>
            </a:r>
            <a:r>
              <a:rPr lang="en-US" dirty="0" err="1" smtClean="0"/>
              <a:t>Ağı</a:t>
            </a:r>
            <a:r>
              <a:rPr lang="en-US" dirty="0" smtClean="0"/>
              <a:t>)</a:t>
            </a:r>
            <a:endParaRPr lang="en-US" dirty="0"/>
          </a:p>
        </p:txBody>
      </p:sp>
      <p:sp>
        <p:nvSpPr>
          <p:cNvPr id="5" name="Slide Number Placeholder 4"/>
          <p:cNvSpPr>
            <a:spLocks noGrp="1"/>
          </p:cNvSpPr>
          <p:nvPr>
            <p:ph type="sldNum" sz="quarter" idx="12"/>
          </p:nvPr>
        </p:nvSpPr>
        <p:spPr/>
        <p:txBody>
          <a:bodyPr/>
          <a:lstStyle/>
          <a:p>
            <a:pPr>
              <a:defRPr/>
            </a:pPr>
            <a:fld id="{98EA4670-04DF-ED4B-8337-592CCA52CB9E}" type="slidenum">
              <a:rPr lang="tr-TR" smtClean="0"/>
              <a:pPr>
                <a:defRPr/>
              </a:pPr>
              <a:t>18</a:t>
            </a:fld>
            <a:endParaRPr lang="tr-TR"/>
          </a:p>
        </p:txBody>
      </p:sp>
      <p:pic>
        <p:nvPicPr>
          <p:cNvPr id="6" name="Picture 4" descr="C:\Users\Administrator\Desktop\aragov\pngler\argeresim.png">
            <a:hlinkClick r:id="rId2" action="ppaction://hlinkfile"/>
          </p:cNvPr>
          <p:cNvPicPr>
            <a:picLocks noChangeAspect="1" noChangeArrowheads="1"/>
          </p:cNvPicPr>
          <p:nvPr/>
        </p:nvPicPr>
        <p:blipFill>
          <a:blip r:embed="rId3" cstate="print"/>
          <a:srcRect/>
          <a:stretch>
            <a:fillRect/>
          </a:stretch>
        </p:blipFill>
        <p:spPr bwMode="auto">
          <a:xfrm>
            <a:off x="1043608" y="1052736"/>
            <a:ext cx="6352812" cy="5373217"/>
          </a:xfrm>
          <a:prstGeom prst="rect">
            <a:avLst/>
          </a:prstGeom>
          <a:noFill/>
        </p:spPr>
      </p:pic>
      <p:sp>
        <p:nvSpPr>
          <p:cNvPr id="3" name="Metin kutusu 2"/>
          <p:cNvSpPr txBox="1"/>
          <p:nvPr/>
        </p:nvSpPr>
        <p:spPr>
          <a:xfrm>
            <a:off x="6444208" y="6191065"/>
            <a:ext cx="2282997" cy="369332"/>
          </a:xfrm>
          <a:prstGeom prst="rect">
            <a:avLst/>
          </a:prstGeom>
          <a:noFill/>
        </p:spPr>
        <p:txBody>
          <a:bodyPr wrap="none" rtlCol="0">
            <a:spAutoFit/>
          </a:bodyPr>
          <a:lstStyle/>
          <a:p>
            <a:r>
              <a:rPr lang="tr-TR" dirty="0" smtClean="0"/>
              <a:t>http://eba.meb.gov.tr</a:t>
            </a:r>
            <a:endParaRPr lang="tr-TR" dirty="0"/>
          </a:p>
        </p:txBody>
      </p:sp>
    </p:spTree>
    <p:extLst>
      <p:ext uri="{BB962C8B-B14F-4D97-AF65-F5344CB8AC3E}">
        <p14:creationId xmlns:p14="http://schemas.microsoft.com/office/powerpoint/2010/main" val="1567695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6393904" cy="634082"/>
          </a:xfrm>
        </p:spPr>
        <p:txBody>
          <a:bodyPr/>
          <a:lstStyle/>
          <a:p>
            <a:r>
              <a:rPr lang="en-US" dirty="0" err="1" smtClean="0"/>
              <a:t>Zenginleştirilmiş</a:t>
            </a:r>
            <a:r>
              <a:rPr lang="en-US" dirty="0" smtClean="0"/>
              <a:t> e-</a:t>
            </a:r>
            <a:r>
              <a:rPr lang="en-US" dirty="0" err="1" smtClean="0"/>
              <a:t>Kitap</a:t>
            </a:r>
            <a:endParaRPr lang="en-US" dirty="0"/>
          </a:p>
        </p:txBody>
      </p:sp>
      <p:pic>
        <p:nvPicPr>
          <p:cNvPr id="6" name="Content Placeholder 5" descr="Screen Shot 2011-09-14 at 3.15.26 PM.png"/>
          <p:cNvPicPr>
            <a:picLocks noGrp="1" noChangeAspect="1"/>
          </p:cNvPicPr>
          <p:nvPr>
            <p:ph sz="quarter" idx="1"/>
          </p:nvPr>
        </p:nvPicPr>
        <p:blipFill>
          <a:blip r:embed="rId2" cstate="email">
            <a:extLst>
              <a:ext uri="{28A0092B-C50C-407E-A947-70E740481C1C}">
                <a14:useLocalDpi xmlns:a14="http://schemas.microsoft.com/office/drawing/2010/main" val="0"/>
              </a:ext>
            </a:extLst>
          </a:blip>
          <a:srcRect l="2423" r="2423"/>
          <a:stretch>
            <a:fillRect/>
          </a:stretch>
        </p:blipFill>
        <p:spPr/>
      </p:pic>
      <p:sp>
        <p:nvSpPr>
          <p:cNvPr id="5" name="Slide Number Placeholder 4"/>
          <p:cNvSpPr>
            <a:spLocks noGrp="1"/>
          </p:cNvSpPr>
          <p:nvPr>
            <p:ph type="sldNum" sz="quarter" idx="12"/>
          </p:nvPr>
        </p:nvSpPr>
        <p:spPr/>
        <p:txBody>
          <a:bodyPr/>
          <a:lstStyle/>
          <a:p>
            <a:pPr>
              <a:defRPr/>
            </a:pPr>
            <a:fld id="{98EA4670-04DF-ED4B-8337-592CCA52CB9E}" type="slidenum">
              <a:rPr lang="tr-TR" smtClean="0"/>
              <a:pPr>
                <a:defRPr/>
              </a:pPr>
              <a:t>19</a:t>
            </a:fld>
            <a:endParaRPr lang="tr-TR"/>
          </a:p>
        </p:txBody>
      </p:sp>
      <p:sp>
        <p:nvSpPr>
          <p:cNvPr id="3" name="Metin kutusu 2"/>
          <p:cNvSpPr txBox="1"/>
          <p:nvPr/>
        </p:nvSpPr>
        <p:spPr>
          <a:xfrm>
            <a:off x="2339752" y="6237312"/>
            <a:ext cx="4261103" cy="369332"/>
          </a:xfrm>
          <a:prstGeom prst="rect">
            <a:avLst/>
          </a:prstGeom>
          <a:noFill/>
        </p:spPr>
        <p:txBody>
          <a:bodyPr wrap="none" rtlCol="0">
            <a:spAutoFit/>
          </a:bodyPr>
          <a:lstStyle/>
          <a:p>
            <a:r>
              <a:rPr lang="tr-TR" dirty="0" smtClean="0"/>
              <a:t>http://e-kitap.meb.gov.tr/test/e-kitap.html</a:t>
            </a:r>
            <a:endParaRPr lang="tr-TR" dirty="0"/>
          </a:p>
        </p:txBody>
      </p:sp>
    </p:spTree>
    <p:extLst>
      <p:ext uri="{BB962C8B-B14F-4D97-AF65-F5344CB8AC3E}">
        <p14:creationId xmlns:p14="http://schemas.microsoft.com/office/powerpoint/2010/main" val="13609430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9 Diyagram"/>
          <p:cNvGraphicFramePr/>
          <p:nvPr>
            <p:extLst>
              <p:ext uri="{D42A27DB-BD31-4B8C-83A1-F6EECF244321}">
                <p14:modId xmlns:p14="http://schemas.microsoft.com/office/powerpoint/2010/main" val="1654251725"/>
              </p:ext>
            </p:extLst>
          </p:nvPr>
        </p:nvGraphicFramePr>
        <p:xfrm>
          <a:off x="611560" y="1916832"/>
          <a:ext cx="7848872"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endParaRPr lang="en-US" sz="3600" b="1" dirty="0" smtClean="0">
              <a:solidFill>
                <a:srgbClr val="0070C0"/>
              </a:solidFill>
              <a:effectLst>
                <a:outerShdw blurRad="38100" dist="38100" dir="2700000" algn="tl">
                  <a:srgbClr val="DDDDDD"/>
                </a:outerShdw>
              </a:effectLst>
              <a:latin typeface="Calibri" charset="0"/>
              <a:cs typeface="Calibri" charset="0"/>
            </a:endParaRPr>
          </a:p>
        </p:txBody>
      </p:sp>
      <p:sp>
        <p:nvSpPr>
          <p:cNvPr id="2" name="Metin kutusu 1"/>
          <p:cNvSpPr txBox="1"/>
          <p:nvPr/>
        </p:nvSpPr>
        <p:spPr>
          <a:xfrm>
            <a:off x="218594" y="290688"/>
            <a:ext cx="6984776" cy="584775"/>
          </a:xfrm>
          <a:prstGeom prst="rect">
            <a:avLst/>
          </a:prstGeom>
          <a:noFill/>
        </p:spPr>
        <p:txBody>
          <a:bodyPr wrap="square" rtlCol="0">
            <a:spAutoFit/>
          </a:bodyPr>
          <a:lstStyle/>
          <a:p>
            <a:pPr algn="ctr"/>
            <a:r>
              <a:rPr lang="tr-TR" sz="3200" b="1" dirty="0" err="1" smtClean="0">
                <a:solidFill>
                  <a:srgbClr val="0070C0"/>
                </a:solidFill>
                <a:effectLst>
                  <a:outerShdw blurRad="38100" dist="38100" dir="2700000" algn="tl">
                    <a:srgbClr val="DDDDDD"/>
                  </a:outerShdw>
                </a:effectLst>
                <a:latin typeface="Calibri" charset="0"/>
                <a:cs typeface="Calibri" charset="0"/>
              </a:rPr>
              <a:t>BT’nin</a:t>
            </a:r>
            <a:r>
              <a:rPr lang="tr-TR" sz="3200" b="1" dirty="0" smtClean="0">
                <a:solidFill>
                  <a:srgbClr val="0070C0"/>
                </a:solidFill>
                <a:effectLst>
                  <a:outerShdw blurRad="38100" dist="38100" dir="2700000" algn="tl">
                    <a:srgbClr val="DDDDDD"/>
                  </a:outerShdw>
                </a:effectLst>
                <a:latin typeface="Calibri" charset="0"/>
                <a:cs typeface="Calibri" charset="0"/>
              </a:rPr>
              <a:t> </a:t>
            </a:r>
            <a:r>
              <a:rPr lang="tr-TR" sz="3200" b="1" dirty="0">
                <a:solidFill>
                  <a:srgbClr val="0070C0"/>
                </a:solidFill>
                <a:effectLst>
                  <a:outerShdw blurRad="38100" dist="38100" dir="2700000" algn="tl">
                    <a:srgbClr val="DDDDDD"/>
                  </a:outerShdw>
                </a:effectLst>
                <a:latin typeface="Calibri" charset="0"/>
                <a:cs typeface="Calibri" charset="0"/>
              </a:rPr>
              <a:t>Eğitime Entegrasyon Aşamaları </a:t>
            </a:r>
          </a:p>
        </p:txBody>
      </p:sp>
    </p:spTree>
    <p:extLst>
      <p:ext uri="{BB962C8B-B14F-4D97-AF65-F5344CB8AC3E}">
        <p14:creationId xmlns:p14="http://schemas.microsoft.com/office/powerpoint/2010/main" val="20399848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ikdörtgen 7"/>
          <p:cNvSpPr/>
          <p:nvPr/>
        </p:nvSpPr>
        <p:spPr>
          <a:xfrm>
            <a:off x="251520" y="1550402"/>
            <a:ext cx="8640960" cy="1446550"/>
          </a:xfrm>
          <a:prstGeom prst="rect">
            <a:avLst/>
          </a:prstGeom>
          <a:noFill/>
        </p:spPr>
        <p:txBody>
          <a:bodyPr>
            <a:spAutoFit/>
          </a:bodyPr>
          <a:lstStyle/>
          <a:p>
            <a:pPr algn="ctr">
              <a:defRPr/>
            </a:pPr>
            <a:r>
              <a:rPr lang="tr-TR"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ndara" pitchFamily="34" charset="0"/>
                <a:ea typeface="+mn-ea"/>
                <a:cs typeface="Arial" charset="0"/>
              </a:rPr>
              <a:t>ÖĞRETİM PROGRAMLARINDA ETKİN BT </a:t>
            </a:r>
            <a:r>
              <a:rPr lang="tr-TR"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ndara" pitchFamily="34" charset="0"/>
                <a:ea typeface="+mn-ea"/>
                <a:cs typeface="Arial" charset="0"/>
              </a:rPr>
              <a:t>KULLANIMI BİLEŞENİ</a:t>
            </a:r>
            <a:endParaRPr lang="tr-TR"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ndara" pitchFamily="34" charset="0"/>
              <a:ea typeface="+mn-ea"/>
              <a:cs typeface="Arial"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p:cNvSpPr>
            <a:spLocks noChangeArrowheads="1"/>
          </p:cNvSpPr>
          <p:nvPr/>
        </p:nvSpPr>
        <p:spPr bwMode="gray">
          <a:xfrm>
            <a:off x="1776413" y="2636838"/>
            <a:ext cx="5530850" cy="2743200"/>
          </a:xfrm>
          <a:prstGeom prst="upArrow">
            <a:avLst>
              <a:gd name="adj1" fmla="val 57824"/>
              <a:gd name="adj2" fmla="val 54398"/>
            </a:avLst>
          </a:prstGeom>
          <a:gradFill rotWithShape="1">
            <a:gsLst>
              <a:gs pos="0">
                <a:schemeClr val="hlink"/>
              </a:gs>
              <a:gs pos="100000">
                <a:schemeClr val="hlink">
                  <a:gamma/>
                  <a:tint val="0"/>
                  <a:invGamma/>
                </a:schemeClr>
              </a:gs>
            </a:gsLst>
            <a:lin ang="5400000" scaled="1"/>
          </a:gradFill>
          <a:ln w="9525" algn="ctr">
            <a:noFill/>
            <a:miter lim="800000"/>
            <a:headEnd/>
            <a:tailEnd/>
          </a:ln>
          <a:effectLst/>
        </p:spPr>
        <p:txBody>
          <a:bodyPr wrap="none" anchor="ctr"/>
          <a:lstStyle/>
          <a:p>
            <a:pPr>
              <a:defRPr/>
            </a:pPr>
            <a:endParaRPr lang="tr-TR">
              <a:latin typeface="Candara" pitchFamily="34" charset="0"/>
              <a:ea typeface="+mn-ea"/>
              <a:cs typeface="Arial" charset="0"/>
            </a:endParaRPr>
          </a:p>
        </p:txBody>
      </p:sp>
      <p:sp>
        <p:nvSpPr>
          <p:cNvPr id="56322" name="Text Box 5"/>
          <p:cNvSpPr txBox="1">
            <a:spLocks noChangeArrowheads="1"/>
          </p:cNvSpPr>
          <p:nvPr/>
        </p:nvSpPr>
        <p:spPr bwMode="gray">
          <a:xfrm>
            <a:off x="2922588" y="3341688"/>
            <a:ext cx="33115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ndara" charset="0"/>
                <a:ea typeface="ＭＳ Ｐゴシック" charset="0"/>
                <a:cs typeface="ＭＳ Ｐゴシック" charset="0"/>
              </a:defRPr>
            </a:lvl1pPr>
            <a:lvl2pPr marL="742950" indent="-285750" eaLnBrk="0" hangingPunct="0">
              <a:defRPr sz="2400">
                <a:solidFill>
                  <a:schemeClr val="tx1"/>
                </a:solidFill>
                <a:latin typeface="Candara" charset="0"/>
                <a:ea typeface="ＭＳ Ｐゴシック" charset="0"/>
              </a:defRPr>
            </a:lvl2pPr>
            <a:lvl3pPr marL="1143000" indent="-228600" eaLnBrk="0" hangingPunct="0">
              <a:defRPr sz="2400">
                <a:solidFill>
                  <a:schemeClr val="tx1"/>
                </a:solidFill>
                <a:latin typeface="Candara" charset="0"/>
                <a:ea typeface="ＭＳ Ｐゴシック" charset="0"/>
              </a:defRPr>
            </a:lvl3pPr>
            <a:lvl4pPr marL="1600200" indent="-228600" eaLnBrk="0" hangingPunct="0">
              <a:defRPr sz="2400">
                <a:solidFill>
                  <a:schemeClr val="tx1"/>
                </a:solidFill>
                <a:latin typeface="Candara" charset="0"/>
                <a:ea typeface="ＭＳ Ｐゴシック" charset="0"/>
              </a:defRPr>
            </a:lvl4pPr>
            <a:lvl5pPr marL="2057400" indent="-228600" eaLnBrk="0" hangingPunct="0">
              <a:defRPr sz="2400">
                <a:solidFill>
                  <a:schemeClr val="tx1"/>
                </a:solidFill>
                <a:latin typeface="Candara" charset="0"/>
                <a:ea typeface="ＭＳ Ｐゴシック" charset="0"/>
              </a:defRPr>
            </a:lvl5pPr>
            <a:lvl6pPr marL="2514600" indent="-228600" eaLnBrk="0" fontAlgn="base" hangingPunct="0">
              <a:spcBef>
                <a:spcPct val="0"/>
              </a:spcBef>
              <a:spcAft>
                <a:spcPct val="0"/>
              </a:spcAft>
              <a:defRPr sz="2400">
                <a:solidFill>
                  <a:schemeClr val="tx1"/>
                </a:solidFill>
                <a:latin typeface="Candara" charset="0"/>
                <a:ea typeface="ＭＳ Ｐゴシック" charset="0"/>
              </a:defRPr>
            </a:lvl6pPr>
            <a:lvl7pPr marL="2971800" indent="-228600" eaLnBrk="0" fontAlgn="base" hangingPunct="0">
              <a:spcBef>
                <a:spcPct val="0"/>
              </a:spcBef>
              <a:spcAft>
                <a:spcPct val="0"/>
              </a:spcAft>
              <a:defRPr sz="2400">
                <a:solidFill>
                  <a:schemeClr val="tx1"/>
                </a:solidFill>
                <a:latin typeface="Candara" charset="0"/>
                <a:ea typeface="ＭＳ Ｐゴシック" charset="0"/>
              </a:defRPr>
            </a:lvl7pPr>
            <a:lvl8pPr marL="3429000" indent="-228600" eaLnBrk="0" fontAlgn="base" hangingPunct="0">
              <a:spcBef>
                <a:spcPct val="0"/>
              </a:spcBef>
              <a:spcAft>
                <a:spcPct val="0"/>
              </a:spcAft>
              <a:defRPr sz="2400">
                <a:solidFill>
                  <a:schemeClr val="tx1"/>
                </a:solidFill>
                <a:latin typeface="Candara" charset="0"/>
                <a:ea typeface="ＭＳ Ｐゴシック" charset="0"/>
              </a:defRPr>
            </a:lvl8pPr>
            <a:lvl9pPr marL="3886200" indent="-228600" eaLnBrk="0" fontAlgn="base" hangingPunct="0">
              <a:spcBef>
                <a:spcPct val="0"/>
              </a:spcBef>
              <a:spcAft>
                <a:spcPct val="0"/>
              </a:spcAft>
              <a:defRPr sz="2400">
                <a:solidFill>
                  <a:schemeClr val="tx1"/>
                </a:solidFill>
                <a:latin typeface="Candara" charset="0"/>
                <a:ea typeface="ＭＳ Ｐゴシック" charset="0"/>
              </a:defRPr>
            </a:lvl9pPr>
          </a:lstStyle>
          <a:p>
            <a:pPr algn="ctr"/>
            <a:r>
              <a:rPr lang="tr-TR" b="1">
                <a:solidFill>
                  <a:srgbClr val="0D0D0D"/>
                </a:solidFill>
                <a:latin typeface="Calibri" charset="0"/>
                <a:cs typeface="Calibri" charset="0"/>
              </a:rPr>
              <a:t>Öğretim Programlarının </a:t>
            </a:r>
          </a:p>
          <a:p>
            <a:pPr algn="ctr"/>
            <a:r>
              <a:rPr lang="tr-TR" b="1">
                <a:solidFill>
                  <a:srgbClr val="0D0D0D"/>
                </a:solidFill>
                <a:latin typeface="Calibri" charset="0"/>
                <a:cs typeface="Calibri" charset="0"/>
              </a:rPr>
              <a:t>BT ile desteklenmesi</a:t>
            </a:r>
            <a:endParaRPr lang="en-US" b="1">
              <a:solidFill>
                <a:srgbClr val="0D0D0D"/>
              </a:solidFill>
              <a:latin typeface="Calibri" charset="0"/>
              <a:cs typeface="Calibri" charset="0"/>
            </a:endParaRPr>
          </a:p>
        </p:txBody>
      </p:sp>
      <p:grpSp>
        <p:nvGrpSpPr>
          <p:cNvPr id="56323" name="Group 13"/>
          <p:cNvGrpSpPr>
            <a:grpSpLocks/>
          </p:cNvGrpSpPr>
          <p:nvPr/>
        </p:nvGrpSpPr>
        <p:grpSpPr bwMode="auto">
          <a:xfrm>
            <a:off x="3443288" y="4419600"/>
            <a:ext cx="2286000" cy="2071688"/>
            <a:chOff x="1551" y="2476"/>
            <a:chExt cx="1305" cy="1080"/>
          </a:xfrm>
        </p:grpSpPr>
        <p:grpSp>
          <p:nvGrpSpPr>
            <p:cNvPr id="56326" name="Group 14"/>
            <p:cNvGrpSpPr>
              <a:grpSpLocks/>
            </p:cNvGrpSpPr>
            <p:nvPr/>
          </p:nvGrpSpPr>
          <p:grpSpPr bwMode="auto">
            <a:xfrm>
              <a:off x="1551" y="2476"/>
              <a:ext cx="1305" cy="1080"/>
              <a:chOff x="1622" y="1920"/>
              <a:chExt cx="2284" cy="1894"/>
            </a:xfrm>
          </p:grpSpPr>
          <p:sp>
            <p:nvSpPr>
              <p:cNvPr id="18" name="Oval 15"/>
              <p:cNvSpPr>
                <a:spLocks noChangeArrowheads="1"/>
              </p:cNvSpPr>
              <p:nvPr/>
            </p:nvSpPr>
            <p:spPr bwMode="gray">
              <a:xfrm>
                <a:off x="1622" y="1920"/>
                <a:ext cx="2284" cy="1894"/>
              </a:xfrm>
              <a:prstGeom prst="ellipse">
                <a:avLst/>
              </a:prstGeom>
              <a:gradFill rotWithShape="1">
                <a:gsLst>
                  <a:gs pos="0">
                    <a:schemeClr val="hlink"/>
                  </a:gs>
                  <a:gs pos="100000">
                    <a:schemeClr val="hlink">
                      <a:gamma/>
                      <a:shade val="51373"/>
                      <a:invGamma/>
                    </a:schemeClr>
                  </a:gs>
                </a:gsLst>
                <a:lin ang="5400000" scaled="1"/>
              </a:gradFill>
              <a:ln w="9525">
                <a:noFill/>
                <a:round/>
                <a:headEnd/>
                <a:tailEnd/>
              </a:ln>
              <a:effectLst/>
            </p:spPr>
            <p:txBody>
              <a:bodyPr wrap="none" anchor="ctr"/>
              <a:lstStyle/>
              <a:p>
                <a:pPr>
                  <a:defRPr/>
                </a:pPr>
                <a:endParaRPr lang="tr-TR" sz="1600">
                  <a:latin typeface="Calibri" pitchFamily="34" charset="0"/>
                  <a:ea typeface="+mn-ea"/>
                  <a:cs typeface="Calibri" pitchFamily="34" charset="0"/>
                </a:endParaRPr>
              </a:p>
            </p:txBody>
          </p:sp>
          <p:sp>
            <p:nvSpPr>
              <p:cNvPr id="19" name="Freeform 16"/>
              <p:cNvSpPr>
                <a:spLocks/>
              </p:cNvSpPr>
              <p:nvPr/>
            </p:nvSpPr>
            <p:spPr bwMode="gray">
              <a:xfrm>
                <a:off x="2207" y="1946"/>
                <a:ext cx="1294" cy="633"/>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hlink">
                      <a:gamma/>
                      <a:tint val="0"/>
                      <a:invGamma/>
                    </a:schemeClr>
                  </a:gs>
                  <a:gs pos="100000">
                    <a:schemeClr val="hlink"/>
                  </a:gs>
                </a:gsLst>
                <a:lin ang="5400000" scaled="1"/>
              </a:gradFill>
              <a:ln w="0">
                <a:noFill/>
                <a:prstDash val="solid"/>
                <a:round/>
                <a:headEnd/>
                <a:tailEnd/>
              </a:ln>
              <a:effectLst/>
            </p:spPr>
            <p:txBody>
              <a:bodyPr/>
              <a:lstStyle/>
              <a:p>
                <a:pPr>
                  <a:defRPr/>
                </a:pPr>
                <a:endParaRPr lang="tr-TR" sz="1600">
                  <a:latin typeface="Calibri" pitchFamily="34" charset="0"/>
                  <a:ea typeface="+mn-ea"/>
                  <a:cs typeface="Calibri" pitchFamily="34" charset="0"/>
                </a:endParaRPr>
              </a:p>
            </p:txBody>
          </p:sp>
        </p:grpSp>
        <p:sp>
          <p:nvSpPr>
            <p:cNvPr id="56327" name="Text Box 17"/>
            <p:cNvSpPr txBox="1">
              <a:spLocks noChangeArrowheads="1"/>
            </p:cNvSpPr>
            <p:nvPr/>
          </p:nvSpPr>
          <p:spPr bwMode="gray">
            <a:xfrm>
              <a:off x="1559" y="2878"/>
              <a:ext cx="1215" cy="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ndara" charset="0"/>
                  <a:ea typeface="ＭＳ Ｐゴシック" charset="0"/>
                  <a:cs typeface="ＭＳ Ｐゴシック" charset="0"/>
                </a:defRPr>
              </a:lvl1pPr>
              <a:lvl2pPr marL="742950" indent="-285750" eaLnBrk="0" hangingPunct="0">
                <a:defRPr sz="2400">
                  <a:solidFill>
                    <a:schemeClr val="tx1"/>
                  </a:solidFill>
                  <a:latin typeface="Candara" charset="0"/>
                  <a:ea typeface="ＭＳ Ｐゴシック" charset="0"/>
                </a:defRPr>
              </a:lvl2pPr>
              <a:lvl3pPr marL="1143000" indent="-228600" eaLnBrk="0" hangingPunct="0">
                <a:defRPr sz="2400">
                  <a:solidFill>
                    <a:schemeClr val="tx1"/>
                  </a:solidFill>
                  <a:latin typeface="Candara" charset="0"/>
                  <a:ea typeface="ＭＳ Ｐゴシック" charset="0"/>
                </a:defRPr>
              </a:lvl3pPr>
              <a:lvl4pPr marL="1600200" indent="-228600" eaLnBrk="0" hangingPunct="0">
                <a:defRPr sz="2400">
                  <a:solidFill>
                    <a:schemeClr val="tx1"/>
                  </a:solidFill>
                  <a:latin typeface="Candara" charset="0"/>
                  <a:ea typeface="ＭＳ Ｐゴシック" charset="0"/>
                </a:defRPr>
              </a:lvl4pPr>
              <a:lvl5pPr marL="2057400" indent="-228600" eaLnBrk="0" hangingPunct="0">
                <a:defRPr sz="2400">
                  <a:solidFill>
                    <a:schemeClr val="tx1"/>
                  </a:solidFill>
                  <a:latin typeface="Candara" charset="0"/>
                  <a:ea typeface="ＭＳ Ｐゴシック" charset="0"/>
                </a:defRPr>
              </a:lvl5pPr>
              <a:lvl6pPr marL="2514600" indent="-228600" eaLnBrk="0" fontAlgn="base" hangingPunct="0">
                <a:spcBef>
                  <a:spcPct val="0"/>
                </a:spcBef>
                <a:spcAft>
                  <a:spcPct val="0"/>
                </a:spcAft>
                <a:defRPr sz="2400">
                  <a:solidFill>
                    <a:schemeClr val="tx1"/>
                  </a:solidFill>
                  <a:latin typeface="Candara" charset="0"/>
                  <a:ea typeface="ＭＳ Ｐゴシック" charset="0"/>
                </a:defRPr>
              </a:lvl6pPr>
              <a:lvl7pPr marL="2971800" indent="-228600" eaLnBrk="0" fontAlgn="base" hangingPunct="0">
                <a:spcBef>
                  <a:spcPct val="0"/>
                </a:spcBef>
                <a:spcAft>
                  <a:spcPct val="0"/>
                </a:spcAft>
                <a:defRPr sz="2400">
                  <a:solidFill>
                    <a:schemeClr val="tx1"/>
                  </a:solidFill>
                  <a:latin typeface="Candara" charset="0"/>
                  <a:ea typeface="ＭＳ Ｐゴシック" charset="0"/>
                </a:defRPr>
              </a:lvl7pPr>
              <a:lvl8pPr marL="3429000" indent="-228600" eaLnBrk="0" fontAlgn="base" hangingPunct="0">
                <a:spcBef>
                  <a:spcPct val="0"/>
                </a:spcBef>
                <a:spcAft>
                  <a:spcPct val="0"/>
                </a:spcAft>
                <a:defRPr sz="2400">
                  <a:solidFill>
                    <a:schemeClr val="tx1"/>
                  </a:solidFill>
                  <a:latin typeface="Candara" charset="0"/>
                  <a:ea typeface="ＭＳ Ｐゴシック" charset="0"/>
                </a:defRPr>
              </a:lvl8pPr>
              <a:lvl9pPr marL="3886200" indent="-228600" eaLnBrk="0" fontAlgn="base" hangingPunct="0">
                <a:spcBef>
                  <a:spcPct val="0"/>
                </a:spcBef>
                <a:spcAft>
                  <a:spcPct val="0"/>
                </a:spcAft>
                <a:defRPr sz="2400">
                  <a:solidFill>
                    <a:schemeClr val="tx1"/>
                  </a:solidFill>
                  <a:latin typeface="Candara" charset="0"/>
                  <a:ea typeface="ＭＳ Ｐゴシック" charset="0"/>
                </a:defRPr>
              </a:lvl9pPr>
            </a:lstStyle>
            <a:p>
              <a:pPr algn="ctr"/>
              <a:r>
                <a:rPr lang="tr-TR" sz="2000" b="1">
                  <a:solidFill>
                    <a:srgbClr val="FFFFFF"/>
                  </a:solidFill>
                  <a:latin typeface="Calibri" charset="0"/>
                  <a:cs typeface="Calibri" charset="0"/>
                </a:rPr>
                <a:t>Öğretmen Kılavuz Kitaplarının Güncellenmesi</a:t>
              </a:r>
              <a:endParaRPr lang="en-US" sz="2000" b="1">
                <a:solidFill>
                  <a:srgbClr val="FFFFFF"/>
                </a:solidFill>
                <a:latin typeface="Calibri" charset="0"/>
                <a:cs typeface="Calibri" charset="0"/>
              </a:endParaRPr>
            </a:p>
          </p:txBody>
        </p:sp>
      </p:grpSp>
      <p:sp>
        <p:nvSpPr>
          <p:cNvPr id="12" name="AutoShape 4"/>
          <p:cNvSpPr>
            <a:spLocks noChangeArrowheads="1"/>
          </p:cNvSpPr>
          <p:nvPr/>
        </p:nvSpPr>
        <p:spPr bwMode="gray">
          <a:xfrm>
            <a:off x="1547813" y="1484313"/>
            <a:ext cx="5791200" cy="965200"/>
          </a:xfrm>
          <a:prstGeom prst="roundRect">
            <a:avLst>
              <a:gd name="adj" fmla="val 50000"/>
            </a:avLst>
          </a:prstGeom>
          <a:gradFill rotWithShape="1">
            <a:gsLst>
              <a:gs pos="0">
                <a:schemeClr val="accent2"/>
              </a:gs>
              <a:gs pos="50000">
                <a:schemeClr val="accent2">
                  <a:gamma/>
                  <a:tint val="64314"/>
                  <a:invGamma/>
                </a:schemeClr>
              </a:gs>
              <a:gs pos="100000">
                <a:schemeClr val="accent2"/>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eaLnBrk="0" hangingPunct="0">
              <a:defRPr/>
            </a:pPr>
            <a:r>
              <a:rPr lang="tr-TR" sz="2000">
                <a:solidFill>
                  <a:schemeClr val="bg1"/>
                </a:solidFill>
                <a:latin typeface="Calibri" charset="0"/>
                <a:cs typeface="Calibri" charset="0"/>
              </a:rPr>
              <a:t>İlköğretim ve Ortaöğretim Okulları </a:t>
            </a:r>
          </a:p>
          <a:p>
            <a:pPr algn="ctr" eaLnBrk="0" hangingPunct="0">
              <a:defRPr/>
            </a:pPr>
            <a:r>
              <a:rPr lang="tr-TR" sz="2000">
                <a:solidFill>
                  <a:schemeClr val="bg1"/>
                </a:solidFill>
                <a:latin typeface="Calibri" charset="0"/>
                <a:cs typeface="Calibri" charset="0"/>
              </a:rPr>
              <a:t>Dersliklerinde BT</a:t>
            </a:r>
            <a:r>
              <a:rPr lang="ja-JP" altLang="tr-TR" sz="2000">
                <a:solidFill>
                  <a:schemeClr val="bg1"/>
                </a:solidFill>
                <a:latin typeface="Calibri" charset="0"/>
                <a:cs typeface="Calibri" charset="0"/>
              </a:rPr>
              <a:t>’</a:t>
            </a:r>
            <a:r>
              <a:rPr lang="tr-TR" sz="2000">
                <a:solidFill>
                  <a:schemeClr val="bg1"/>
                </a:solidFill>
                <a:latin typeface="Calibri" charset="0"/>
                <a:cs typeface="Calibri" charset="0"/>
              </a:rPr>
              <a:t>nin Öğretim Süreçlerinde Kullanımı</a:t>
            </a:r>
            <a:endParaRPr lang="en-US" sz="2000">
              <a:solidFill>
                <a:schemeClr val="bg1"/>
              </a:solidFill>
              <a:latin typeface="Calibri" charset="0"/>
              <a:cs typeface="Calibri" charset="0"/>
            </a:endParaRPr>
          </a:p>
        </p:txBody>
      </p:sp>
      <p:sp>
        <p:nvSpPr>
          <p:cNvPr id="11"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2400" b="1" smtClean="0">
                <a:solidFill>
                  <a:srgbClr val="0070C0"/>
                </a:solidFill>
                <a:effectLst>
                  <a:outerShdw blurRad="38100" dist="38100" dir="2700000" algn="tl">
                    <a:srgbClr val="DDDDDD"/>
                  </a:outerShdw>
                </a:effectLst>
                <a:latin typeface="Calibri" charset="0"/>
                <a:cs typeface="Calibri" charset="0"/>
              </a:rPr>
              <a:t>Öğretim Programlarında Etkin BT Kullanımı Bileşeni</a:t>
            </a:r>
            <a:endParaRPr lang="en-US" sz="2400" b="1" smtClean="0">
              <a:solidFill>
                <a:srgbClr val="0070C0"/>
              </a:solidFill>
              <a:effectLst>
                <a:outerShdw blurRad="38100" dist="38100" dir="2700000" algn="tl">
                  <a:srgbClr val="DDDDDD"/>
                </a:outerShdw>
              </a:effectLst>
              <a:latin typeface="Calibri" charset="0"/>
              <a:cs typeface="Calibri"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2162587258"/>
              </p:ext>
            </p:extLst>
          </p:nvPr>
        </p:nvGraphicFramePr>
        <p:xfrm>
          <a:off x="395288" y="2277418"/>
          <a:ext cx="8497887" cy="41039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2400" b="1" smtClean="0">
                <a:solidFill>
                  <a:srgbClr val="0070C0"/>
                </a:solidFill>
                <a:effectLst>
                  <a:outerShdw blurRad="38100" dist="38100" dir="2700000" algn="tl">
                    <a:srgbClr val="DDDDDD"/>
                  </a:outerShdw>
                </a:effectLst>
                <a:latin typeface="Calibri" charset="0"/>
                <a:cs typeface="Calibri" charset="0"/>
              </a:rPr>
              <a:t>Öğretim Programlarında Etkin BT Kullanımı Bileşeni</a:t>
            </a:r>
            <a:endParaRPr lang="en-US" sz="2400" b="1" smtClean="0">
              <a:solidFill>
                <a:srgbClr val="0070C0"/>
              </a:solidFill>
              <a:effectLst>
                <a:outerShdw blurRad="38100" dist="38100" dir="2700000" algn="tl">
                  <a:srgbClr val="DDDDDD"/>
                </a:outerShdw>
              </a:effectLst>
              <a:latin typeface="Calibri" charset="0"/>
              <a:cs typeface="Calibri"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yagram 5"/>
          <p:cNvGraphicFramePr/>
          <p:nvPr>
            <p:extLst>
              <p:ext uri="{D42A27DB-BD31-4B8C-83A1-F6EECF244321}">
                <p14:modId xmlns:p14="http://schemas.microsoft.com/office/powerpoint/2010/main" val="848831732"/>
              </p:ext>
            </p:extLst>
          </p:nvPr>
        </p:nvGraphicFramePr>
        <p:xfrm>
          <a:off x="539552" y="1700808"/>
          <a:ext cx="7776864"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9394" name="İçerik Yer Tutucusu 6"/>
          <p:cNvSpPr>
            <a:spLocks noGrp="1"/>
          </p:cNvSpPr>
          <p:nvPr>
            <p:ph idx="1"/>
          </p:nvPr>
        </p:nvSpPr>
        <p:spPr>
          <a:xfrm>
            <a:off x="395288" y="1196975"/>
            <a:ext cx="8229600" cy="576263"/>
          </a:xfrm>
        </p:spPr>
        <p:txBody>
          <a:bodyPr/>
          <a:lstStyle/>
          <a:p>
            <a:pPr marL="0" indent="0">
              <a:buFont typeface="Wingdings 2" charset="0"/>
              <a:buNone/>
            </a:pPr>
            <a:r>
              <a:rPr lang="tr-TR">
                <a:latin typeface="Calibri" charset="0"/>
                <a:cs typeface="Calibri" charset="0"/>
              </a:rPr>
              <a:t>İzlenecek iş adımları</a:t>
            </a:r>
          </a:p>
        </p:txBody>
      </p:sp>
      <p:sp>
        <p:nvSpPr>
          <p:cNvPr id="8"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2400" b="1" smtClean="0">
                <a:solidFill>
                  <a:srgbClr val="0070C0"/>
                </a:solidFill>
                <a:effectLst>
                  <a:outerShdw blurRad="38100" dist="38100" dir="2700000" algn="tl">
                    <a:srgbClr val="DDDDDD"/>
                  </a:outerShdw>
                </a:effectLst>
                <a:latin typeface="Calibri" charset="0"/>
                <a:cs typeface="Calibri" charset="0"/>
              </a:rPr>
              <a:t>Öğretim Programlarında Etkin BT Kullanımı Bileşeni</a:t>
            </a:r>
            <a:endParaRPr lang="en-US" sz="2400" b="1" smtClean="0">
              <a:solidFill>
                <a:srgbClr val="0070C0"/>
              </a:solidFill>
              <a:effectLst>
                <a:outerShdw blurRad="38100" dist="38100" dir="2700000" algn="tl">
                  <a:srgbClr val="DDDDDD"/>
                </a:outerShdw>
              </a:effectLst>
              <a:latin typeface="Calibri" charset="0"/>
              <a:cs typeface="Calibri"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yagram 5"/>
          <p:cNvGraphicFramePr/>
          <p:nvPr>
            <p:extLst>
              <p:ext uri="{D42A27DB-BD31-4B8C-83A1-F6EECF244321}">
                <p14:modId xmlns:p14="http://schemas.microsoft.com/office/powerpoint/2010/main" val="3649229663"/>
              </p:ext>
            </p:extLst>
          </p:nvPr>
        </p:nvGraphicFramePr>
        <p:xfrm>
          <a:off x="395536" y="1469008"/>
          <a:ext cx="8208912" cy="4840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2400" b="1" smtClean="0">
                <a:solidFill>
                  <a:srgbClr val="0070C0"/>
                </a:solidFill>
                <a:effectLst>
                  <a:outerShdw blurRad="38100" dist="38100" dir="2700000" algn="tl">
                    <a:srgbClr val="DDDDDD"/>
                  </a:outerShdw>
                </a:effectLst>
                <a:latin typeface="Calibri" charset="0"/>
                <a:cs typeface="Calibri" charset="0"/>
              </a:rPr>
              <a:t>Öğretim Programlarında Etkin BT Kullanımı Bileşeni</a:t>
            </a:r>
            <a:endParaRPr lang="en-US" sz="2400" b="1" smtClean="0">
              <a:solidFill>
                <a:srgbClr val="0070C0"/>
              </a:solidFill>
              <a:effectLst>
                <a:outerShdw blurRad="38100" dist="38100" dir="2700000" algn="tl">
                  <a:srgbClr val="DDDDDD"/>
                </a:outerShdw>
              </a:effectLst>
              <a:latin typeface="Calibri" charset="0"/>
              <a:cs typeface="Calibri"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yagram 5"/>
          <p:cNvGraphicFramePr/>
          <p:nvPr>
            <p:extLst>
              <p:ext uri="{D42A27DB-BD31-4B8C-83A1-F6EECF244321}">
                <p14:modId xmlns:p14="http://schemas.microsoft.com/office/powerpoint/2010/main" val="2896727337"/>
              </p:ext>
            </p:extLst>
          </p:nvPr>
        </p:nvGraphicFramePr>
        <p:xfrm>
          <a:off x="467544" y="1700808"/>
          <a:ext cx="8208912"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2400" b="1" smtClean="0">
                <a:solidFill>
                  <a:srgbClr val="0070C0"/>
                </a:solidFill>
                <a:effectLst>
                  <a:outerShdw blurRad="38100" dist="38100" dir="2700000" algn="tl">
                    <a:srgbClr val="DDDDDD"/>
                  </a:outerShdw>
                </a:effectLst>
                <a:latin typeface="Calibri" charset="0"/>
                <a:cs typeface="Calibri" charset="0"/>
              </a:rPr>
              <a:t>Öğretim Programlarında Etkin BT Kullanımı Bileşeni</a:t>
            </a:r>
            <a:endParaRPr lang="en-US" sz="2400" b="1" smtClean="0">
              <a:solidFill>
                <a:srgbClr val="0070C0"/>
              </a:solidFill>
              <a:effectLst>
                <a:outerShdw blurRad="38100" dist="38100" dir="2700000" algn="tl">
                  <a:srgbClr val="DDDDDD"/>
                </a:outerShdw>
              </a:effectLst>
              <a:latin typeface="Calibri" charset="0"/>
              <a:cs typeface="Calibri"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2400" b="1" smtClean="0">
                <a:solidFill>
                  <a:srgbClr val="0070C0"/>
                </a:solidFill>
                <a:effectLst>
                  <a:outerShdw blurRad="38100" dist="38100" dir="2700000" algn="tl">
                    <a:srgbClr val="DDDDDD"/>
                  </a:outerShdw>
                </a:effectLst>
                <a:latin typeface="Calibri" charset="0"/>
                <a:cs typeface="Calibri" charset="0"/>
              </a:rPr>
              <a:t>Öğretim Programlarında Etkin BT Kullanımı Bileşeni</a:t>
            </a:r>
            <a:endParaRPr lang="en-US" sz="2400" b="1" smtClean="0">
              <a:solidFill>
                <a:srgbClr val="0070C0"/>
              </a:solidFill>
              <a:effectLst>
                <a:outerShdw blurRad="38100" dist="38100" dir="2700000" algn="tl">
                  <a:srgbClr val="DDDDDD"/>
                </a:outerShdw>
              </a:effectLst>
              <a:latin typeface="Calibri" charset="0"/>
              <a:cs typeface="Calibri" charset="0"/>
            </a:endParaRPr>
          </a:p>
        </p:txBody>
      </p:sp>
      <p:graphicFrame>
        <p:nvGraphicFramePr>
          <p:cNvPr id="2" name="Diagram 1"/>
          <p:cNvGraphicFramePr/>
          <p:nvPr>
            <p:extLst>
              <p:ext uri="{D42A27DB-BD31-4B8C-83A1-F6EECF244321}">
                <p14:modId xmlns:p14="http://schemas.microsoft.com/office/powerpoint/2010/main" val="3975171308"/>
              </p:ext>
            </p:extLst>
          </p:nvPr>
        </p:nvGraphicFramePr>
        <p:xfrm>
          <a:off x="467544" y="1556792"/>
          <a:ext cx="8424936"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ikdörtgen 7"/>
          <p:cNvSpPr/>
          <p:nvPr/>
        </p:nvSpPr>
        <p:spPr>
          <a:xfrm>
            <a:off x="251520" y="1652607"/>
            <a:ext cx="8640960" cy="1200329"/>
          </a:xfrm>
          <a:prstGeom prst="rect">
            <a:avLst/>
          </a:prstGeom>
          <a:noFill/>
        </p:spPr>
        <p:txBody>
          <a:bodyPr>
            <a:spAutoFit/>
          </a:bodyPr>
          <a:lstStyle/>
          <a:p>
            <a:pPr algn="ctr">
              <a:defRPr/>
            </a:pPr>
            <a:r>
              <a:rPr lang="tr-TR"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libri" pitchFamily="34" charset="0"/>
                <a:ea typeface="+mn-ea"/>
                <a:cs typeface="Calibri" pitchFamily="34" charset="0"/>
              </a:rPr>
              <a:t>Bilinçli, Güvenli, Yönetilebilir ve Ölçülebilir BT ve  İnternet Kullanımı Bileşeni</a:t>
            </a:r>
            <a:endParaRPr lang="tr-TR"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ndara" pitchFamily="34" charset="0"/>
              <a:ea typeface="+mn-ea"/>
              <a:cs typeface="Arial" charset="0"/>
            </a:endParaRPr>
          </a:p>
        </p:txBody>
      </p:sp>
    </p:spTree>
    <p:extLst>
      <p:ext uri="{BB962C8B-B14F-4D97-AF65-F5344CB8AC3E}">
        <p14:creationId xmlns:p14="http://schemas.microsoft.com/office/powerpoint/2010/main" val="11616575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Yuvarlatılmış Dikdörtgen 4"/>
          <p:cNvSpPr/>
          <p:nvPr/>
        </p:nvSpPr>
        <p:spPr>
          <a:xfrm>
            <a:off x="539552" y="1844824"/>
            <a:ext cx="8064896" cy="3672408"/>
          </a:xfrm>
          <a:prstGeom prst="roundRect">
            <a:avLst/>
          </a:prstGeom>
          <a:solidFill>
            <a:schemeClr val="accent5"/>
          </a:solidFill>
        </p:spPr>
        <p:style>
          <a:lnRef idx="2">
            <a:schemeClr val="accent2"/>
          </a:lnRef>
          <a:fillRef idx="1">
            <a:schemeClr val="lt1"/>
          </a:fillRef>
          <a:effectRef idx="0">
            <a:schemeClr val="accent2"/>
          </a:effectRef>
          <a:fontRef idx="minor">
            <a:schemeClr val="dk1"/>
          </a:fontRef>
        </p:style>
        <p:txBody>
          <a:bodyPr anchor="ctr"/>
          <a:lstStyle/>
          <a:p>
            <a:pPr marL="742950" indent="-742950">
              <a:buFont typeface="+mj-lt"/>
              <a:buAutoNum type="alphaUcPeriod"/>
              <a:defRPr/>
            </a:pPr>
            <a:endParaRPr lang="tr-TR" sz="4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a:p>
            <a:pPr marL="742950" indent="-742950">
              <a:buFont typeface="+mj-lt"/>
              <a:buAutoNum type="alphaUcPeriod"/>
              <a:defRPr/>
            </a:pPr>
            <a:r>
              <a:rPr lang="tr-TR" sz="4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alibri" pitchFamily="34" charset="0"/>
                <a:cs typeface="Calibri" pitchFamily="34" charset="0"/>
              </a:rPr>
              <a:t>Bilinçli, Güvenli, Yönetilebilir ve Ölçülebilir  BT ve İnternet Kullanımı,</a:t>
            </a:r>
          </a:p>
          <a:p>
            <a:pPr marL="742950" indent="-742950">
              <a:buFont typeface="+mj-lt"/>
              <a:buAutoNum type="alphaUcPeriod"/>
              <a:defRPr/>
            </a:pPr>
            <a:endParaRPr lang="tr-TR" sz="2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alibri" pitchFamily="34" charset="0"/>
              <a:cs typeface="Calibri" pitchFamily="34" charset="0"/>
            </a:endParaRPr>
          </a:p>
          <a:p>
            <a:pPr marL="742950" indent="-742950">
              <a:buFont typeface="+mj-lt"/>
              <a:buAutoNum type="alphaUcPeriod"/>
              <a:defRPr/>
            </a:pPr>
            <a:r>
              <a:rPr lang="tr-TR" sz="4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Calibri" pitchFamily="34" charset="0"/>
                <a:cs typeface="Calibri" pitchFamily="34" charset="0"/>
              </a:rPr>
              <a:t>Okul Ağ Alt Yapılarının Kurulması,</a:t>
            </a:r>
          </a:p>
          <a:p>
            <a:pPr marL="742950" indent="-742950">
              <a:buFont typeface="+mj-lt"/>
              <a:buAutoNum type="alphaUcPeriod"/>
              <a:defRPr/>
            </a:pPr>
            <a:endParaRPr lang="tr-TR" sz="40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32124215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34 Başlık"/>
          <p:cNvSpPr>
            <a:spLocks noGrp="1"/>
          </p:cNvSpPr>
          <p:nvPr>
            <p:ph type="title"/>
          </p:nvPr>
        </p:nvSpPr>
        <p:spPr>
          <a:xfrm>
            <a:off x="323528" y="260648"/>
            <a:ext cx="6408712" cy="1008112"/>
          </a:xfrm>
          <a:ln>
            <a:miter lim="800000"/>
            <a:headEnd/>
            <a:tailEnd/>
          </a:ln>
          <a:extLst/>
        </p:spPr>
        <p:txBody>
          <a:bodyPr>
            <a:scene3d>
              <a:camera prst="orthographicFront"/>
              <a:lightRig rig="glow" dir="tl">
                <a:rot lat="0" lon="0" rev="5400000"/>
              </a:lightRig>
            </a:scene3d>
            <a:sp3d contourW="12700">
              <a:bevelT w="25400" h="25400"/>
              <a:contourClr>
                <a:schemeClr val="accent6">
                  <a:shade val="73000"/>
                </a:schemeClr>
              </a:contourClr>
            </a:sp3d>
          </a:bodyPr>
          <a:lstStyle/>
          <a:p>
            <a:pPr eaLnBrk="1" hangingPunct="1">
              <a:defRPr/>
            </a:pPr>
            <a:r>
              <a:rPr lang="tr-TR" sz="2900" dirty="0" smtClean="0">
                <a:solidFill>
                  <a:schemeClr val="accent3">
                    <a:lumMod val="75000"/>
                  </a:schemeClr>
                </a:solidFill>
              </a:rPr>
              <a:t>Bilinçli, Güvenli, Yönetilebilir ve Ölçülebilir BT ve İnternet Kullanımı</a:t>
            </a:r>
            <a:endParaRPr lang="tr-TR" sz="2900" dirty="0">
              <a:solidFill>
                <a:schemeClr val="accent3">
                  <a:lumMod val="75000"/>
                </a:schemeClr>
              </a:solidFill>
            </a:endParaRPr>
          </a:p>
        </p:txBody>
      </p:sp>
      <p:sp>
        <p:nvSpPr>
          <p:cNvPr id="8195" name="6 Dikdörtgen"/>
          <p:cNvSpPr>
            <a:spLocks noChangeArrowheads="1"/>
          </p:cNvSpPr>
          <p:nvPr/>
        </p:nvSpPr>
        <p:spPr bwMode="auto">
          <a:xfrm>
            <a:off x="771525" y="1557338"/>
            <a:ext cx="53848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tr-TR" sz="2400" b="1">
                <a:latin typeface="Calibri" pitchFamily="34" charset="0"/>
                <a:cs typeface="Calibri" pitchFamily="34" charset="0"/>
              </a:rPr>
              <a:t>Niçin Bilinçli ve Güvenli İnternet ?</a:t>
            </a:r>
          </a:p>
        </p:txBody>
      </p:sp>
      <p:sp>
        <p:nvSpPr>
          <p:cNvPr id="4" name="Serbest Form 3"/>
          <p:cNvSpPr/>
          <p:nvPr/>
        </p:nvSpPr>
        <p:spPr>
          <a:xfrm>
            <a:off x="1042988" y="2133600"/>
            <a:ext cx="6911975" cy="700088"/>
          </a:xfrm>
          <a:custGeom>
            <a:avLst/>
            <a:gdLst>
              <a:gd name="connsiteX0" fmla="*/ 0 w 6912768"/>
              <a:gd name="connsiteY0" fmla="*/ 0 h 700651"/>
              <a:gd name="connsiteX1" fmla="*/ 6912768 w 6912768"/>
              <a:gd name="connsiteY1" fmla="*/ 0 h 700651"/>
              <a:gd name="connsiteX2" fmla="*/ 6912768 w 6912768"/>
              <a:gd name="connsiteY2" fmla="*/ 700651 h 700651"/>
              <a:gd name="connsiteX3" fmla="*/ 0 w 6912768"/>
              <a:gd name="connsiteY3" fmla="*/ 700651 h 700651"/>
              <a:gd name="connsiteX4" fmla="*/ 0 w 6912768"/>
              <a:gd name="connsiteY4" fmla="*/ 0 h 7006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12768" h="700651">
                <a:moveTo>
                  <a:pt x="0" y="0"/>
                </a:moveTo>
                <a:lnTo>
                  <a:pt x="6912768" y="0"/>
                </a:lnTo>
                <a:lnTo>
                  <a:pt x="6912768" y="700651"/>
                </a:lnTo>
                <a:lnTo>
                  <a:pt x="0" y="700651"/>
                </a:lnTo>
                <a:lnTo>
                  <a:pt x="0" y="0"/>
                </a:lnTo>
                <a:close/>
              </a:path>
            </a:pathLst>
          </a:custGeom>
        </p:spPr>
        <p:style>
          <a:lnRef idx="2">
            <a:schemeClr val="accent3"/>
          </a:lnRef>
          <a:fillRef idx="1">
            <a:schemeClr val="lt1"/>
          </a:fillRef>
          <a:effectRef idx="0">
            <a:schemeClr val="accent3"/>
          </a:effectRef>
          <a:fontRef idx="minor">
            <a:schemeClr val="tx1">
              <a:hueOff val="0"/>
              <a:satOff val="0"/>
              <a:lumOff val="0"/>
              <a:alphaOff val="0"/>
            </a:schemeClr>
          </a:fontRef>
        </p:style>
        <p:txBody>
          <a:bodyPr lIns="76200" tIns="76200" rIns="76200" bIns="76200" spcCol="1270"/>
          <a:lstStyle/>
          <a:p>
            <a:pPr algn="just" defTabSz="889000">
              <a:lnSpc>
                <a:spcPct val="90000"/>
              </a:lnSpc>
              <a:spcAft>
                <a:spcPct val="35000"/>
              </a:spcAft>
              <a:defRPr/>
            </a:pPr>
            <a:r>
              <a:rPr lang="tr-TR" sz="2000" dirty="0">
                <a:latin typeface="Calibri" pitchFamily="34" charset="0"/>
                <a:cs typeface="Calibri" pitchFamily="34" charset="0"/>
              </a:rPr>
              <a:t>1- Sanal ortamdaki katalog suçlardan öğretmen ve</a:t>
            </a:r>
          </a:p>
          <a:p>
            <a:pPr algn="just" defTabSz="889000">
              <a:lnSpc>
                <a:spcPct val="90000"/>
              </a:lnSpc>
              <a:spcAft>
                <a:spcPct val="35000"/>
              </a:spcAft>
              <a:defRPr/>
            </a:pPr>
            <a:r>
              <a:rPr lang="tr-TR" sz="2000" dirty="0">
                <a:latin typeface="Calibri" pitchFamily="34" charset="0"/>
                <a:cs typeface="Calibri" pitchFamily="34" charset="0"/>
              </a:rPr>
              <a:t>     öğrencilerimizin korunması için</a:t>
            </a:r>
          </a:p>
        </p:txBody>
      </p:sp>
      <p:sp>
        <p:nvSpPr>
          <p:cNvPr id="6" name="Serbest Form 5"/>
          <p:cNvSpPr/>
          <p:nvPr/>
        </p:nvSpPr>
        <p:spPr>
          <a:xfrm>
            <a:off x="1042988" y="2833688"/>
            <a:ext cx="6911975" cy="701675"/>
          </a:xfrm>
          <a:custGeom>
            <a:avLst/>
            <a:gdLst>
              <a:gd name="connsiteX0" fmla="*/ 0 w 6912768"/>
              <a:gd name="connsiteY0" fmla="*/ 0 h 700651"/>
              <a:gd name="connsiteX1" fmla="*/ 6912768 w 6912768"/>
              <a:gd name="connsiteY1" fmla="*/ 0 h 700651"/>
              <a:gd name="connsiteX2" fmla="*/ 6912768 w 6912768"/>
              <a:gd name="connsiteY2" fmla="*/ 700651 h 700651"/>
              <a:gd name="connsiteX3" fmla="*/ 0 w 6912768"/>
              <a:gd name="connsiteY3" fmla="*/ 700651 h 700651"/>
              <a:gd name="connsiteX4" fmla="*/ 0 w 6912768"/>
              <a:gd name="connsiteY4" fmla="*/ 0 h 7006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12768" h="700651">
                <a:moveTo>
                  <a:pt x="0" y="0"/>
                </a:moveTo>
                <a:lnTo>
                  <a:pt x="6912768" y="0"/>
                </a:lnTo>
                <a:lnTo>
                  <a:pt x="6912768" y="700651"/>
                </a:lnTo>
                <a:lnTo>
                  <a:pt x="0" y="700651"/>
                </a:lnTo>
                <a:lnTo>
                  <a:pt x="0" y="0"/>
                </a:lnTo>
                <a:close/>
              </a:path>
            </a:pathLst>
          </a:custGeom>
        </p:spPr>
        <p:style>
          <a:lnRef idx="2">
            <a:schemeClr val="accent3"/>
          </a:lnRef>
          <a:fillRef idx="1">
            <a:schemeClr val="lt1"/>
          </a:fillRef>
          <a:effectRef idx="0">
            <a:schemeClr val="accent3"/>
          </a:effectRef>
          <a:fontRef idx="minor">
            <a:schemeClr val="tx1">
              <a:hueOff val="0"/>
              <a:satOff val="0"/>
              <a:lumOff val="0"/>
              <a:alphaOff val="0"/>
            </a:schemeClr>
          </a:fontRef>
        </p:style>
        <p:txBody>
          <a:bodyPr lIns="76200" tIns="76200" rIns="76200" bIns="76200" spcCol="1270"/>
          <a:lstStyle/>
          <a:p>
            <a:pPr defTabSz="889000">
              <a:lnSpc>
                <a:spcPct val="90000"/>
              </a:lnSpc>
              <a:spcAft>
                <a:spcPct val="35000"/>
              </a:spcAft>
              <a:defRPr/>
            </a:pPr>
            <a:r>
              <a:rPr lang="tr-TR" sz="2000" dirty="0">
                <a:latin typeface="Calibri" pitchFamily="34" charset="0"/>
                <a:cs typeface="Calibri" pitchFamily="34" charset="0"/>
              </a:rPr>
              <a:t>2- Sanal suçluların okulumuza ve evimize girmemesi için,</a:t>
            </a:r>
          </a:p>
        </p:txBody>
      </p:sp>
      <p:sp>
        <p:nvSpPr>
          <p:cNvPr id="9" name="Serbest Form 8"/>
          <p:cNvSpPr/>
          <p:nvPr/>
        </p:nvSpPr>
        <p:spPr>
          <a:xfrm>
            <a:off x="1042988" y="3535363"/>
            <a:ext cx="6911975" cy="700087"/>
          </a:xfrm>
          <a:custGeom>
            <a:avLst/>
            <a:gdLst>
              <a:gd name="connsiteX0" fmla="*/ 0 w 6912768"/>
              <a:gd name="connsiteY0" fmla="*/ 0 h 700651"/>
              <a:gd name="connsiteX1" fmla="*/ 6912768 w 6912768"/>
              <a:gd name="connsiteY1" fmla="*/ 0 h 700651"/>
              <a:gd name="connsiteX2" fmla="*/ 6912768 w 6912768"/>
              <a:gd name="connsiteY2" fmla="*/ 700651 h 700651"/>
              <a:gd name="connsiteX3" fmla="*/ 0 w 6912768"/>
              <a:gd name="connsiteY3" fmla="*/ 700651 h 700651"/>
              <a:gd name="connsiteX4" fmla="*/ 0 w 6912768"/>
              <a:gd name="connsiteY4" fmla="*/ 0 h 7006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12768" h="700651">
                <a:moveTo>
                  <a:pt x="0" y="0"/>
                </a:moveTo>
                <a:lnTo>
                  <a:pt x="6912768" y="0"/>
                </a:lnTo>
                <a:lnTo>
                  <a:pt x="6912768" y="700651"/>
                </a:lnTo>
                <a:lnTo>
                  <a:pt x="0" y="700651"/>
                </a:lnTo>
                <a:lnTo>
                  <a:pt x="0" y="0"/>
                </a:lnTo>
                <a:close/>
              </a:path>
            </a:pathLst>
          </a:custGeom>
        </p:spPr>
        <p:style>
          <a:lnRef idx="2">
            <a:schemeClr val="accent3"/>
          </a:lnRef>
          <a:fillRef idx="1">
            <a:schemeClr val="lt1"/>
          </a:fillRef>
          <a:effectRef idx="0">
            <a:schemeClr val="accent3"/>
          </a:effectRef>
          <a:fontRef idx="minor">
            <a:schemeClr val="tx1">
              <a:hueOff val="0"/>
              <a:satOff val="0"/>
              <a:lumOff val="0"/>
              <a:alphaOff val="0"/>
            </a:schemeClr>
          </a:fontRef>
        </p:style>
        <p:txBody>
          <a:bodyPr lIns="76200" tIns="76200" rIns="76200" bIns="76200" spcCol="1270"/>
          <a:lstStyle/>
          <a:p>
            <a:pPr defTabSz="889000">
              <a:lnSpc>
                <a:spcPct val="90000"/>
              </a:lnSpc>
              <a:spcAft>
                <a:spcPct val="35000"/>
              </a:spcAft>
              <a:defRPr/>
            </a:pPr>
            <a:r>
              <a:rPr lang="tr-TR" sz="2000" dirty="0">
                <a:latin typeface="Calibri" pitchFamily="34" charset="0"/>
                <a:cs typeface="Calibri" pitchFamily="34" charset="0"/>
              </a:rPr>
              <a:t>3- Masumların suçlu olmaması için</a:t>
            </a:r>
          </a:p>
        </p:txBody>
      </p:sp>
      <p:sp>
        <p:nvSpPr>
          <p:cNvPr id="11" name="Serbest Form 10"/>
          <p:cNvSpPr/>
          <p:nvPr/>
        </p:nvSpPr>
        <p:spPr>
          <a:xfrm>
            <a:off x="1042988" y="4235450"/>
            <a:ext cx="6911975" cy="700088"/>
          </a:xfrm>
          <a:custGeom>
            <a:avLst/>
            <a:gdLst>
              <a:gd name="connsiteX0" fmla="*/ 0 w 6912768"/>
              <a:gd name="connsiteY0" fmla="*/ 0 h 700651"/>
              <a:gd name="connsiteX1" fmla="*/ 6912768 w 6912768"/>
              <a:gd name="connsiteY1" fmla="*/ 0 h 700651"/>
              <a:gd name="connsiteX2" fmla="*/ 6912768 w 6912768"/>
              <a:gd name="connsiteY2" fmla="*/ 700651 h 700651"/>
              <a:gd name="connsiteX3" fmla="*/ 0 w 6912768"/>
              <a:gd name="connsiteY3" fmla="*/ 700651 h 700651"/>
              <a:gd name="connsiteX4" fmla="*/ 0 w 6912768"/>
              <a:gd name="connsiteY4" fmla="*/ 0 h 7006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12768" h="700651">
                <a:moveTo>
                  <a:pt x="0" y="0"/>
                </a:moveTo>
                <a:lnTo>
                  <a:pt x="6912768" y="0"/>
                </a:lnTo>
                <a:lnTo>
                  <a:pt x="6912768" y="700651"/>
                </a:lnTo>
                <a:lnTo>
                  <a:pt x="0" y="700651"/>
                </a:lnTo>
                <a:lnTo>
                  <a:pt x="0" y="0"/>
                </a:lnTo>
                <a:close/>
              </a:path>
            </a:pathLst>
          </a:custGeom>
        </p:spPr>
        <p:style>
          <a:lnRef idx="2">
            <a:schemeClr val="accent3"/>
          </a:lnRef>
          <a:fillRef idx="1">
            <a:schemeClr val="lt1"/>
          </a:fillRef>
          <a:effectRef idx="0">
            <a:schemeClr val="accent3"/>
          </a:effectRef>
          <a:fontRef idx="minor">
            <a:schemeClr val="tx1">
              <a:hueOff val="0"/>
              <a:satOff val="0"/>
              <a:lumOff val="0"/>
              <a:alphaOff val="0"/>
            </a:schemeClr>
          </a:fontRef>
        </p:style>
        <p:txBody>
          <a:bodyPr lIns="76200" tIns="76200" rIns="76200" bIns="76200" spcCol="1270"/>
          <a:lstStyle/>
          <a:p>
            <a:pPr defTabSz="889000">
              <a:lnSpc>
                <a:spcPct val="90000"/>
              </a:lnSpc>
              <a:spcAft>
                <a:spcPct val="35000"/>
              </a:spcAft>
              <a:defRPr/>
            </a:pPr>
            <a:r>
              <a:rPr lang="tr-TR" sz="2000" dirty="0">
                <a:latin typeface="Calibri" pitchFamily="34" charset="0"/>
                <a:cs typeface="Calibri" pitchFamily="34" charset="0"/>
              </a:rPr>
              <a:t>4- Çocuklarımızın istismar edilmemesi için,</a:t>
            </a:r>
          </a:p>
        </p:txBody>
      </p:sp>
      <p:sp>
        <p:nvSpPr>
          <p:cNvPr id="13" name="Serbest Form 12"/>
          <p:cNvSpPr/>
          <p:nvPr/>
        </p:nvSpPr>
        <p:spPr>
          <a:xfrm>
            <a:off x="1038225" y="4935538"/>
            <a:ext cx="6916738" cy="701675"/>
          </a:xfrm>
          <a:custGeom>
            <a:avLst/>
            <a:gdLst>
              <a:gd name="connsiteX0" fmla="*/ 0 w 6912768"/>
              <a:gd name="connsiteY0" fmla="*/ 0 h 700651"/>
              <a:gd name="connsiteX1" fmla="*/ 6912768 w 6912768"/>
              <a:gd name="connsiteY1" fmla="*/ 0 h 700651"/>
              <a:gd name="connsiteX2" fmla="*/ 6912768 w 6912768"/>
              <a:gd name="connsiteY2" fmla="*/ 700651 h 700651"/>
              <a:gd name="connsiteX3" fmla="*/ 0 w 6912768"/>
              <a:gd name="connsiteY3" fmla="*/ 700651 h 700651"/>
              <a:gd name="connsiteX4" fmla="*/ 0 w 6912768"/>
              <a:gd name="connsiteY4" fmla="*/ 0 h 7006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12768" h="700651">
                <a:moveTo>
                  <a:pt x="0" y="0"/>
                </a:moveTo>
                <a:lnTo>
                  <a:pt x="6912768" y="0"/>
                </a:lnTo>
                <a:lnTo>
                  <a:pt x="6912768" y="700651"/>
                </a:lnTo>
                <a:lnTo>
                  <a:pt x="0" y="700651"/>
                </a:lnTo>
                <a:lnTo>
                  <a:pt x="0" y="0"/>
                </a:lnTo>
                <a:close/>
              </a:path>
            </a:pathLst>
          </a:custGeom>
        </p:spPr>
        <p:style>
          <a:lnRef idx="2">
            <a:schemeClr val="accent3"/>
          </a:lnRef>
          <a:fillRef idx="1">
            <a:schemeClr val="lt1"/>
          </a:fillRef>
          <a:effectRef idx="0">
            <a:schemeClr val="accent3"/>
          </a:effectRef>
          <a:fontRef idx="minor">
            <a:schemeClr val="tx1">
              <a:hueOff val="0"/>
              <a:satOff val="0"/>
              <a:lumOff val="0"/>
              <a:alphaOff val="0"/>
            </a:schemeClr>
          </a:fontRef>
        </p:style>
        <p:txBody>
          <a:bodyPr lIns="76200" tIns="76200" rIns="76200" bIns="76200" spcCol="1270"/>
          <a:lstStyle/>
          <a:p>
            <a:pPr defTabSz="889000">
              <a:lnSpc>
                <a:spcPct val="90000"/>
              </a:lnSpc>
              <a:spcAft>
                <a:spcPct val="35000"/>
              </a:spcAft>
              <a:defRPr/>
            </a:pPr>
            <a:r>
              <a:rPr lang="tr-TR" sz="2000" dirty="0">
                <a:latin typeface="Calibri" pitchFamily="34" charset="0"/>
                <a:cs typeface="Calibri" pitchFamily="34" charset="0"/>
              </a:rPr>
              <a:t>5- Öğrencilerimizin madde bağımlılığı sitelerine girmemesi için,</a:t>
            </a:r>
          </a:p>
        </p:txBody>
      </p:sp>
      <p:sp>
        <p:nvSpPr>
          <p:cNvPr id="15" name="Serbest Form 14"/>
          <p:cNvSpPr/>
          <p:nvPr/>
        </p:nvSpPr>
        <p:spPr>
          <a:xfrm>
            <a:off x="1042988" y="5637213"/>
            <a:ext cx="6911975" cy="815975"/>
          </a:xfrm>
          <a:custGeom>
            <a:avLst/>
            <a:gdLst>
              <a:gd name="connsiteX0" fmla="*/ 0 w 6912768"/>
              <a:gd name="connsiteY0" fmla="*/ 0 h 700651"/>
              <a:gd name="connsiteX1" fmla="*/ 6912768 w 6912768"/>
              <a:gd name="connsiteY1" fmla="*/ 0 h 700651"/>
              <a:gd name="connsiteX2" fmla="*/ 6912768 w 6912768"/>
              <a:gd name="connsiteY2" fmla="*/ 700651 h 700651"/>
              <a:gd name="connsiteX3" fmla="*/ 0 w 6912768"/>
              <a:gd name="connsiteY3" fmla="*/ 700651 h 700651"/>
              <a:gd name="connsiteX4" fmla="*/ 0 w 6912768"/>
              <a:gd name="connsiteY4" fmla="*/ 0 h 7006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12768" h="700651">
                <a:moveTo>
                  <a:pt x="0" y="0"/>
                </a:moveTo>
                <a:lnTo>
                  <a:pt x="6912768" y="0"/>
                </a:lnTo>
                <a:lnTo>
                  <a:pt x="6912768" y="700651"/>
                </a:lnTo>
                <a:lnTo>
                  <a:pt x="0" y="700651"/>
                </a:lnTo>
                <a:lnTo>
                  <a:pt x="0" y="0"/>
                </a:lnTo>
                <a:close/>
              </a:path>
            </a:pathLst>
          </a:custGeom>
        </p:spPr>
        <p:style>
          <a:lnRef idx="2">
            <a:schemeClr val="accent3"/>
          </a:lnRef>
          <a:fillRef idx="1">
            <a:schemeClr val="lt1"/>
          </a:fillRef>
          <a:effectRef idx="0">
            <a:schemeClr val="accent3"/>
          </a:effectRef>
          <a:fontRef idx="minor">
            <a:schemeClr val="tx1">
              <a:hueOff val="0"/>
              <a:satOff val="0"/>
              <a:lumOff val="0"/>
              <a:alphaOff val="0"/>
            </a:schemeClr>
          </a:fontRef>
        </p:style>
        <p:txBody>
          <a:bodyPr lIns="76200" tIns="76200" rIns="76200" bIns="76200" spcCol="1270"/>
          <a:lstStyle/>
          <a:p>
            <a:pPr defTabSz="889000">
              <a:lnSpc>
                <a:spcPct val="90000"/>
              </a:lnSpc>
              <a:spcAft>
                <a:spcPct val="35000"/>
              </a:spcAft>
              <a:defRPr/>
            </a:pPr>
            <a:r>
              <a:rPr lang="tr-TR" sz="2000" dirty="0">
                <a:latin typeface="Calibri" pitchFamily="34" charset="0"/>
                <a:cs typeface="Calibri" pitchFamily="34" charset="0"/>
              </a:rPr>
              <a:t>6- Fuhuş ve müstehcenlikle toplum değerlerimiz</a:t>
            </a:r>
          </a:p>
          <a:p>
            <a:pPr defTabSz="889000">
              <a:lnSpc>
                <a:spcPct val="90000"/>
              </a:lnSpc>
              <a:spcAft>
                <a:spcPct val="35000"/>
              </a:spcAft>
              <a:defRPr/>
            </a:pPr>
            <a:r>
              <a:rPr lang="tr-TR" sz="2000" dirty="0">
                <a:latin typeface="Calibri" pitchFamily="34" charset="0"/>
                <a:cs typeface="Calibri" pitchFamily="34" charset="0"/>
              </a:rPr>
              <a:t>     yozlaştırılmaması için,</a:t>
            </a:r>
          </a:p>
        </p:txBody>
      </p:sp>
    </p:spTree>
    <p:extLst>
      <p:ext uri="{BB962C8B-B14F-4D97-AF65-F5344CB8AC3E}">
        <p14:creationId xmlns:p14="http://schemas.microsoft.com/office/powerpoint/2010/main" val="389684739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arn(inVertical)">
                                      <p:cBhvr>
                                        <p:cTn id="17" dur="500"/>
                                        <p:tgtEl>
                                          <p:spTgt spid="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arn(inVertical)">
                                      <p:cBhvr>
                                        <p:cTn id="27" dur="500"/>
                                        <p:tgtEl>
                                          <p:spTgt spid="1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barn(inVertical)">
                                      <p:cBhvr>
                                        <p:cTn id="3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9" grpId="0" animBg="1"/>
      <p:bldP spid="11" grpId="0" animBg="1"/>
      <p:bldP spid="13" grpId="0" animBg="1"/>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9 Diyagram"/>
          <p:cNvGraphicFramePr/>
          <p:nvPr/>
        </p:nvGraphicFramePr>
        <p:xfrm>
          <a:off x="467544" y="1700808"/>
          <a:ext cx="3960440" cy="4424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6" name="15 Resim" descr="500x332_06.jpg"/>
          <p:cNvPicPr>
            <a:picLocks noChangeAspect="1"/>
          </p:cNvPicPr>
          <p:nvPr/>
        </p:nvPicPr>
        <p:blipFill>
          <a:blip r:embed="rId7" cstate="print"/>
          <a:srcRect l="6818" r="11364" b="24699"/>
          <a:stretch>
            <a:fillRect/>
          </a:stretch>
        </p:blipFill>
        <p:spPr>
          <a:xfrm>
            <a:off x="5330433" y="4005064"/>
            <a:ext cx="2736304" cy="185134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7" name="16 Resim" descr="115akilli_sinif.jpg"/>
          <p:cNvPicPr>
            <a:picLocks noChangeAspect="1"/>
          </p:cNvPicPr>
          <p:nvPr/>
        </p:nvPicPr>
        <p:blipFill>
          <a:blip r:embed="rId8" cstate="print"/>
          <a:srcRect l="28612" r="4627" b="25901"/>
          <a:stretch>
            <a:fillRect/>
          </a:stretch>
        </p:blipFill>
        <p:spPr>
          <a:xfrm>
            <a:off x="5940152" y="1628800"/>
            <a:ext cx="2508278" cy="185134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6"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3200" b="1" dirty="0" smtClean="0">
                <a:solidFill>
                  <a:srgbClr val="0070C0"/>
                </a:solidFill>
                <a:effectLst>
                  <a:outerShdw blurRad="38100" dist="38100" dir="2700000" algn="tl">
                    <a:srgbClr val="DDDDDD"/>
                  </a:outerShdw>
                </a:effectLst>
                <a:latin typeface="Calibri" charset="0"/>
                <a:cs typeface="Calibri" charset="0"/>
              </a:rPr>
              <a:t>Eğitimde FATİH Projesi Nedir?</a:t>
            </a:r>
            <a:endParaRPr lang="en-US" sz="3200" b="1" dirty="0" smtClean="0">
              <a:solidFill>
                <a:srgbClr val="0070C0"/>
              </a:solidFill>
              <a:effectLst>
                <a:outerShdw blurRad="38100" dist="38100" dir="2700000" algn="tl">
                  <a:srgbClr val="DDDDDD"/>
                </a:outerShdw>
              </a:effectLst>
              <a:latin typeface="Calibri" charset="0"/>
              <a:cs typeface="Calibri" charset="0"/>
            </a:endParaRPr>
          </a:p>
        </p:txBody>
      </p:sp>
    </p:spTree>
    <p:extLst>
      <p:ext uri="{BB962C8B-B14F-4D97-AF65-F5344CB8AC3E}">
        <p14:creationId xmlns:p14="http://schemas.microsoft.com/office/powerpoint/2010/main" val="37753637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34 Başlık"/>
          <p:cNvSpPr>
            <a:spLocks noGrp="1"/>
          </p:cNvSpPr>
          <p:nvPr>
            <p:ph type="title"/>
          </p:nvPr>
        </p:nvSpPr>
        <p:spPr>
          <a:xfrm>
            <a:off x="367581" y="332656"/>
            <a:ext cx="6192688" cy="767008"/>
          </a:xfrm>
          <a:ln>
            <a:miter lim="800000"/>
            <a:headEnd/>
            <a:tailEnd/>
          </a:ln>
          <a:extLst/>
        </p:spPr>
        <p:txBody>
          <a:bodyPr>
            <a:scene3d>
              <a:camera prst="orthographicFront"/>
              <a:lightRig rig="glow" dir="tl">
                <a:rot lat="0" lon="0" rev="5400000"/>
              </a:lightRig>
            </a:scene3d>
            <a:sp3d contourW="12700">
              <a:bevelT w="25400" h="25400"/>
              <a:contourClr>
                <a:schemeClr val="accent6">
                  <a:shade val="73000"/>
                </a:schemeClr>
              </a:contourClr>
            </a:sp3d>
          </a:bodyPr>
          <a:lstStyle/>
          <a:p>
            <a:pPr eaLnBrk="1" hangingPunct="1">
              <a:defRPr/>
            </a:pPr>
            <a:r>
              <a:rPr lang="tr-TR" sz="2900" dirty="0">
                <a:solidFill>
                  <a:schemeClr val="accent3">
                    <a:lumMod val="75000"/>
                  </a:schemeClr>
                </a:solidFill>
              </a:rPr>
              <a:t>Bilinçli, Güvenli, Yönetilebilir ve Ölçülebilir BT ve İnternet Kullanımı</a:t>
            </a:r>
          </a:p>
        </p:txBody>
      </p:sp>
      <p:sp>
        <p:nvSpPr>
          <p:cNvPr id="3" name="Serbest Form 2"/>
          <p:cNvSpPr/>
          <p:nvPr/>
        </p:nvSpPr>
        <p:spPr>
          <a:xfrm>
            <a:off x="468313" y="1441450"/>
            <a:ext cx="6911975" cy="647700"/>
          </a:xfrm>
          <a:custGeom>
            <a:avLst/>
            <a:gdLst>
              <a:gd name="connsiteX0" fmla="*/ 0 w 6912768"/>
              <a:gd name="connsiteY0" fmla="*/ 108045 h 648258"/>
              <a:gd name="connsiteX1" fmla="*/ 108045 w 6912768"/>
              <a:gd name="connsiteY1" fmla="*/ 0 h 648258"/>
              <a:gd name="connsiteX2" fmla="*/ 6804723 w 6912768"/>
              <a:gd name="connsiteY2" fmla="*/ 0 h 648258"/>
              <a:gd name="connsiteX3" fmla="*/ 6912768 w 6912768"/>
              <a:gd name="connsiteY3" fmla="*/ 108045 h 648258"/>
              <a:gd name="connsiteX4" fmla="*/ 6912768 w 6912768"/>
              <a:gd name="connsiteY4" fmla="*/ 540213 h 648258"/>
              <a:gd name="connsiteX5" fmla="*/ 6804723 w 6912768"/>
              <a:gd name="connsiteY5" fmla="*/ 648258 h 648258"/>
              <a:gd name="connsiteX6" fmla="*/ 108045 w 6912768"/>
              <a:gd name="connsiteY6" fmla="*/ 648258 h 648258"/>
              <a:gd name="connsiteX7" fmla="*/ 0 w 6912768"/>
              <a:gd name="connsiteY7" fmla="*/ 540213 h 648258"/>
              <a:gd name="connsiteX8" fmla="*/ 0 w 6912768"/>
              <a:gd name="connsiteY8" fmla="*/ 108045 h 648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648258">
                <a:moveTo>
                  <a:pt x="0" y="108045"/>
                </a:moveTo>
                <a:cubicBezTo>
                  <a:pt x="0" y="48373"/>
                  <a:pt x="48373" y="0"/>
                  <a:pt x="108045" y="0"/>
                </a:cubicBezTo>
                <a:lnTo>
                  <a:pt x="6804723" y="0"/>
                </a:lnTo>
                <a:cubicBezTo>
                  <a:pt x="6864395" y="0"/>
                  <a:pt x="6912768" y="48373"/>
                  <a:pt x="6912768" y="108045"/>
                </a:cubicBezTo>
                <a:lnTo>
                  <a:pt x="6912768" y="540213"/>
                </a:lnTo>
                <a:cubicBezTo>
                  <a:pt x="6912768" y="599885"/>
                  <a:pt x="6864395" y="648258"/>
                  <a:pt x="6804723" y="648258"/>
                </a:cubicBezTo>
                <a:lnTo>
                  <a:pt x="108045" y="648258"/>
                </a:lnTo>
                <a:cubicBezTo>
                  <a:pt x="48373" y="648258"/>
                  <a:pt x="0" y="599885"/>
                  <a:pt x="0" y="540213"/>
                </a:cubicBezTo>
                <a:lnTo>
                  <a:pt x="0" y="108045"/>
                </a:lnTo>
                <a:close/>
              </a:path>
            </a:pathLst>
          </a:custGeom>
          <a:ln>
            <a:noFill/>
          </a:ln>
        </p:spPr>
        <p:style>
          <a:lnRef idx="2">
            <a:schemeClr val="accent3"/>
          </a:lnRef>
          <a:fillRef idx="1">
            <a:schemeClr val="lt1"/>
          </a:fillRef>
          <a:effectRef idx="0">
            <a:schemeClr val="accent3"/>
          </a:effectRef>
          <a:fontRef idx="minor">
            <a:schemeClr val="tx1">
              <a:hueOff val="0"/>
              <a:satOff val="0"/>
              <a:lumOff val="0"/>
              <a:alphaOff val="0"/>
            </a:schemeClr>
          </a:fontRef>
        </p:style>
        <p:txBody>
          <a:bodyPr lIns="76200" tIns="76200" rIns="76200" bIns="76200" spcCol="1270"/>
          <a:lstStyle/>
          <a:p>
            <a:pPr defTabSz="889000">
              <a:lnSpc>
                <a:spcPct val="90000"/>
              </a:lnSpc>
              <a:spcAft>
                <a:spcPct val="35000"/>
              </a:spcAft>
              <a:defRPr/>
            </a:pPr>
            <a:r>
              <a:rPr lang="tr-TR" sz="2000" b="1" dirty="0">
                <a:latin typeface="Calibri" pitchFamily="34" charset="0"/>
                <a:cs typeface="Calibri" pitchFamily="34" charset="0"/>
              </a:rPr>
              <a:t>İnternet Kurulu tarafından yapılan bir araştırmaya göre:</a:t>
            </a:r>
          </a:p>
        </p:txBody>
      </p:sp>
      <p:sp>
        <p:nvSpPr>
          <p:cNvPr id="4" name="Serbest Form 3"/>
          <p:cNvSpPr/>
          <p:nvPr/>
        </p:nvSpPr>
        <p:spPr>
          <a:xfrm>
            <a:off x="684213" y="1916113"/>
            <a:ext cx="6913562" cy="684212"/>
          </a:xfrm>
          <a:custGeom>
            <a:avLst/>
            <a:gdLst>
              <a:gd name="connsiteX0" fmla="*/ 0 w 6912768"/>
              <a:gd name="connsiteY0" fmla="*/ 114057 h 684327"/>
              <a:gd name="connsiteX1" fmla="*/ 114057 w 6912768"/>
              <a:gd name="connsiteY1" fmla="*/ 0 h 684327"/>
              <a:gd name="connsiteX2" fmla="*/ 6798711 w 6912768"/>
              <a:gd name="connsiteY2" fmla="*/ 0 h 684327"/>
              <a:gd name="connsiteX3" fmla="*/ 6912768 w 6912768"/>
              <a:gd name="connsiteY3" fmla="*/ 114057 h 684327"/>
              <a:gd name="connsiteX4" fmla="*/ 6912768 w 6912768"/>
              <a:gd name="connsiteY4" fmla="*/ 570270 h 684327"/>
              <a:gd name="connsiteX5" fmla="*/ 6798711 w 6912768"/>
              <a:gd name="connsiteY5" fmla="*/ 684327 h 684327"/>
              <a:gd name="connsiteX6" fmla="*/ 114057 w 6912768"/>
              <a:gd name="connsiteY6" fmla="*/ 684327 h 684327"/>
              <a:gd name="connsiteX7" fmla="*/ 0 w 6912768"/>
              <a:gd name="connsiteY7" fmla="*/ 570270 h 684327"/>
              <a:gd name="connsiteX8" fmla="*/ 0 w 6912768"/>
              <a:gd name="connsiteY8" fmla="*/ 114057 h 68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684327">
                <a:moveTo>
                  <a:pt x="0" y="114057"/>
                </a:moveTo>
                <a:cubicBezTo>
                  <a:pt x="0" y="51065"/>
                  <a:pt x="51065" y="0"/>
                  <a:pt x="114057" y="0"/>
                </a:cubicBezTo>
                <a:lnTo>
                  <a:pt x="6798711" y="0"/>
                </a:lnTo>
                <a:cubicBezTo>
                  <a:pt x="6861703" y="0"/>
                  <a:pt x="6912768" y="51065"/>
                  <a:pt x="6912768" y="114057"/>
                </a:cubicBezTo>
                <a:lnTo>
                  <a:pt x="6912768" y="570270"/>
                </a:lnTo>
                <a:cubicBezTo>
                  <a:pt x="6912768" y="633262"/>
                  <a:pt x="6861703" y="684327"/>
                  <a:pt x="6798711" y="684327"/>
                </a:cubicBezTo>
                <a:lnTo>
                  <a:pt x="114057" y="684327"/>
                </a:lnTo>
                <a:cubicBezTo>
                  <a:pt x="51065" y="684327"/>
                  <a:pt x="0" y="633262"/>
                  <a:pt x="0" y="570270"/>
                </a:cubicBezTo>
                <a:lnTo>
                  <a:pt x="0" y="114057"/>
                </a:lnTo>
                <a:close/>
              </a:path>
            </a:pathLst>
          </a:custGeom>
        </p:spPr>
        <p:style>
          <a:lnRef idx="2">
            <a:schemeClr val="accent3"/>
          </a:lnRef>
          <a:fillRef idx="1">
            <a:schemeClr val="lt1"/>
          </a:fillRef>
          <a:effectRef idx="0">
            <a:schemeClr val="accent3"/>
          </a:effectRef>
          <a:fontRef idx="minor">
            <a:schemeClr val="tx1">
              <a:hueOff val="0"/>
              <a:satOff val="0"/>
              <a:lumOff val="0"/>
              <a:alphaOff val="0"/>
            </a:schemeClr>
          </a:fontRef>
        </p:style>
        <p:txBody>
          <a:bodyPr lIns="76200" tIns="76200" rIns="76200" bIns="76200" spcCol="1270"/>
          <a:lstStyle/>
          <a:p>
            <a:pPr marL="457200" indent="-457200" defTabSz="889000">
              <a:lnSpc>
                <a:spcPct val="90000"/>
              </a:lnSpc>
              <a:spcAft>
                <a:spcPct val="35000"/>
              </a:spcAft>
              <a:buFontTx/>
              <a:buAutoNum type="arabicPeriod"/>
              <a:defRPr/>
            </a:pPr>
            <a:r>
              <a:rPr lang="tr-TR" sz="2000" dirty="0">
                <a:latin typeface="Calibri" pitchFamily="34" charset="0"/>
                <a:cs typeface="Calibri" pitchFamily="34" charset="0"/>
              </a:rPr>
              <a:t>Araştırmaya katılan 9-16 yaş arası çocukların %99’u  </a:t>
            </a:r>
            <a:r>
              <a:rPr lang="tr-TR" sz="2000" dirty="0" err="1">
                <a:latin typeface="Calibri" pitchFamily="34" charset="0"/>
                <a:cs typeface="Calibri" pitchFamily="34" charset="0"/>
              </a:rPr>
              <a:t>facebook</a:t>
            </a:r>
            <a:endParaRPr lang="tr-TR" sz="2000" dirty="0">
              <a:latin typeface="Calibri" pitchFamily="34" charset="0"/>
              <a:cs typeface="Calibri" pitchFamily="34" charset="0"/>
            </a:endParaRPr>
          </a:p>
          <a:p>
            <a:pPr defTabSz="889000">
              <a:lnSpc>
                <a:spcPct val="90000"/>
              </a:lnSpc>
              <a:spcAft>
                <a:spcPct val="35000"/>
              </a:spcAft>
              <a:defRPr/>
            </a:pPr>
            <a:r>
              <a:rPr lang="tr-TR" sz="2000" dirty="0">
                <a:latin typeface="Calibri" pitchFamily="34" charset="0"/>
                <a:cs typeface="Calibri" pitchFamily="34" charset="0"/>
              </a:rPr>
              <a:t>        kullanıcısı,</a:t>
            </a:r>
          </a:p>
        </p:txBody>
      </p:sp>
      <p:sp>
        <p:nvSpPr>
          <p:cNvPr id="5" name="Serbest Form 4"/>
          <p:cNvSpPr/>
          <p:nvPr/>
        </p:nvSpPr>
        <p:spPr>
          <a:xfrm>
            <a:off x="684213" y="2600325"/>
            <a:ext cx="6913562" cy="647700"/>
          </a:xfrm>
          <a:custGeom>
            <a:avLst/>
            <a:gdLst>
              <a:gd name="connsiteX0" fmla="*/ 0 w 6912768"/>
              <a:gd name="connsiteY0" fmla="*/ 108045 h 648258"/>
              <a:gd name="connsiteX1" fmla="*/ 108045 w 6912768"/>
              <a:gd name="connsiteY1" fmla="*/ 0 h 648258"/>
              <a:gd name="connsiteX2" fmla="*/ 6804723 w 6912768"/>
              <a:gd name="connsiteY2" fmla="*/ 0 h 648258"/>
              <a:gd name="connsiteX3" fmla="*/ 6912768 w 6912768"/>
              <a:gd name="connsiteY3" fmla="*/ 108045 h 648258"/>
              <a:gd name="connsiteX4" fmla="*/ 6912768 w 6912768"/>
              <a:gd name="connsiteY4" fmla="*/ 540213 h 648258"/>
              <a:gd name="connsiteX5" fmla="*/ 6804723 w 6912768"/>
              <a:gd name="connsiteY5" fmla="*/ 648258 h 648258"/>
              <a:gd name="connsiteX6" fmla="*/ 108045 w 6912768"/>
              <a:gd name="connsiteY6" fmla="*/ 648258 h 648258"/>
              <a:gd name="connsiteX7" fmla="*/ 0 w 6912768"/>
              <a:gd name="connsiteY7" fmla="*/ 540213 h 648258"/>
              <a:gd name="connsiteX8" fmla="*/ 0 w 6912768"/>
              <a:gd name="connsiteY8" fmla="*/ 108045 h 648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648258">
                <a:moveTo>
                  <a:pt x="0" y="108045"/>
                </a:moveTo>
                <a:cubicBezTo>
                  <a:pt x="0" y="48373"/>
                  <a:pt x="48373" y="0"/>
                  <a:pt x="108045" y="0"/>
                </a:cubicBezTo>
                <a:lnTo>
                  <a:pt x="6804723" y="0"/>
                </a:lnTo>
                <a:cubicBezTo>
                  <a:pt x="6864395" y="0"/>
                  <a:pt x="6912768" y="48373"/>
                  <a:pt x="6912768" y="108045"/>
                </a:cubicBezTo>
                <a:lnTo>
                  <a:pt x="6912768" y="540213"/>
                </a:lnTo>
                <a:cubicBezTo>
                  <a:pt x="6912768" y="599885"/>
                  <a:pt x="6864395" y="648258"/>
                  <a:pt x="6804723" y="648258"/>
                </a:cubicBezTo>
                <a:lnTo>
                  <a:pt x="108045" y="648258"/>
                </a:lnTo>
                <a:cubicBezTo>
                  <a:pt x="48373" y="648258"/>
                  <a:pt x="0" y="599885"/>
                  <a:pt x="0" y="540213"/>
                </a:cubicBezTo>
                <a:lnTo>
                  <a:pt x="0" y="108045"/>
                </a:lnTo>
                <a:close/>
              </a:path>
            </a:pathLst>
          </a:custGeom>
        </p:spPr>
        <p:style>
          <a:lnRef idx="2">
            <a:schemeClr val="accent3"/>
          </a:lnRef>
          <a:fillRef idx="1">
            <a:schemeClr val="lt1"/>
          </a:fillRef>
          <a:effectRef idx="0">
            <a:schemeClr val="accent3"/>
          </a:effectRef>
          <a:fontRef idx="minor">
            <a:schemeClr val="tx1">
              <a:hueOff val="0"/>
              <a:satOff val="0"/>
              <a:lumOff val="0"/>
              <a:alphaOff val="0"/>
            </a:schemeClr>
          </a:fontRef>
        </p:style>
        <p:txBody>
          <a:bodyPr lIns="76200" tIns="76200" rIns="76200" bIns="76200" spcCol="1270"/>
          <a:lstStyle/>
          <a:p>
            <a:pPr defTabSz="889000">
              <a:lnSpc>
                <a:spcPct val="90000"/>
              </a:lnSpc>
              <a:spcAft>
                <a:spcPct val="35000"/>
              </a:spcAft>
              <a:defRPr/>
            </a:pPr>
            <a:r>
              <a:rPr lang="tr-TR" sz="2000" dirty="0">
                <a:latin typeface="Calibri" pitchFamily="34" charset="0"/>
                <a:cs typeface="Calibri" pitchFamily="34" charset="0"/>
              </a:rPr>
              <a:t>2. Her kullanışında ortalama 72 dakika zaman harcıyor.</a:t>
            </a:r>
          </a:p>
        </p:txBody>
      </p:sp>
      <p:sp>
        <p:nvSpPr>
          <p:cNvPr id="6" name="Serbest Form 5"/>
          <p:cNvSpPr/>
          <p:nvPr/>
        </p:nvSpPr>
        <p:spPr>
          <a:xfrm>
            <a:off x="706438" y="3248025"/>
            <a:ext cx="6913562" cy="757238"/>
          </a:xfrm>
          <a:custGeom>
            <a:avLst/>
            <a:gdLst>
              <a:gd name="connsiteX0" fmla="*/ 0 w 6912768"/>
              <a:gd name="connsiteY0" fmla="*/ 108045 h 648258"/>
              <a:gd name="connsiteX1" fmla="*/ 108045 w 6912768"/>
              <a:gd name="connsiteY1" fmla="*/ 0 h 648258"/>
              <a:gd name="connsiteX2" fmla="*/ 6804723 w 6912768"/>
              <a:gd name="connsiteY2" fmla="*/ 0 h 648258"/>
              <a:gd name="connsiteX3" fmla="*/ 6912768 w 6912768"/>
              <a:gd name="connsiteY3" fmla="*/ 108045 h 648258"/>
              <a:gd name="connsiteX4" fmla="*/ 6912768 w 6912768"/>
              <a:gd name="connsiteY4" fmla="*/ 540213 h 648258"/>
              <a:gd name="connsiteX5" fmla="*/ 6804723 w 6912768"/>
              <a:gd name="connsiteY5" fmla="*/ 648258 h 648258"/>
              <a:gd name="connsiteX6" fmla="*/ 108045 w 6912768"/>
              <a:gd name="connsiteY6" fmla="*/ 648258 h 648258"/>
              <a:gd name="connsiteX7" fmla="*/ 0 w 6912768"/>
              <a:gd name="connsiteY7" fmla="*/ 540213 h 648258"/>
              <a:gd name="connsiteX8" fmla="*/ 0 w 6912768"/>
              <a:gd name="connsiteY8" fmla="*/ 108045 h 648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648258">
                <a:moveTo>
                  <a:pt x="0" y="108045"/>
                </a:moveTo>
                <a:cubicBezTo>
                  <a:pt x="0" y="48373"/>
                  <a:pt x="48373" y="0"/>
                  <a:pt x="108045" y="0"/>
                </a:cubicBezTo>
                <a:lnTo>
                  <a:pt x="6804723" y="0"/>
                </a:lnTo>
                <a:cubicBezTo>
                  <a:pt x="6864395" y="0"/>
                  <a:pt x="6912768" y="48373"/>
                  <a:pt x="6912768" y="108045"/>
                </a:cubicBezTo>
                <a:lnTo>
                  <a:pt x="6912768" y="540213"/>
                </a:lnTo>
                <a:cubicBezTo>
                  <a:pt x="6912768" y="599885"/>
                  <a:pt x="6864395" y="648258"/>
                  <a:pt x="6804723" y="648258"/>
                </a:cubicBezTo>
                <a:lnTo>
                  <a:pt x="108045" y="648258"/>
                </a:lnTo>
                <a:cubicBezTo>
                  <a:pt x="48373" y="648258"/>
                  <a:pt x="0" y="599885"/>
                  <a:pt x="0" y="540213"/>
                </a:cubicBezTo>
                <a:lnTo>
                  <a:pt x="0" y="108045"/>
                </a:lnTo>
                <a:close/>
              </a:path>
            </a:pathLst>
          </a:custGeom>
        </p:spPr>
        <p:style>
          <a:lnRef idx="2">
            <a:schemeClr val="accent3"/>
          </a:lnRef>
          <a:fillRef idx="1">
            <a:schemeClr val="lt1"/>
          </a:fillRef>
          <a:effectRef idx="0">
            <a:schemeClr val="accent3"/>
          </a:effectRef>
          <a:fontRef idx="minor">
            <a:schemeClr val="tx1">
              <a:hueOff val="0"/>
              <a:satOff val="0"/>
              <a:lumOff val="0"/>
              <a:alphaOff val="0"/>
            </a:schemeClr>
          </a:fontRef>
        </p:style>
        <p:txBody>
          <a:bodyPr lIns="76200" tIns="76200" rIns="76200" bIns="76200" spcCol="1270"/>
          <a:lstStyle/>
          <a:p>
            <a:pPr defTabSz="889000">
              <a:lnSpc>
                <a:spcPct val="90000"/>
              </a:lnSpc>
              <a:spcAft>
                <a:spcPct val="35000"/>
              </a:spcAft>
              <a:defRPr/>
            </a:pPr>
            <a:r>
              <a:rPr lang="tr-TR" sz="2000" dirty="0">
                <a:latin typeface="Calibri" pitchFamily="34" charset="0"/>
                <a:cs typeface="Calibri" pitchFamily="34" charset="0"/>
              </a:rPr>
              <a:t>3. Çocukların yaşı büyüdükçe sosyal paylaşım sitesinde</a:t>
            </a:r>
          </a:p>
          <a:p>
            <a:pPr defTabSz="889000">
              <a:lnSpc>
                <a:spcPct val="90000"/>
              </a:lnSpc>
              <a:spcAft>
                <a:spcPct val="35000"/>
              </a:spcAft>
              <a:defRPr/>
            </a:pPr>
            <a:r>
              <a:rPr lang="tr-TR" sz="2000" dirty="0">
                <a:latin typeface="Calibri" pitchFamily="34" charset="0"/>
                <a:cs typeface="Calibri" pitchFamily="34" charset="0"/>
              </a:rPr>
              <a:t>     harcadıkları süre artıyor,</a:t>
            </a:r>
          </a:p>
        </p:txBody>
      </p:sp>
      <p:sp>
        <p:nvSpPr>
          <p:cNvPr id="7" name="Serbest Form 6"/>
          <p:cNvSpPr/>
          <p:nvPr/>
        </p:nvSpPr>
        <p:spPr>
          <a:xfrm>
            <a:off x="733425" y="4005263"/>
            <a:ext cx="6913563" cy="719137"/>
          </a:xfrm>
          <a:custGeom>
            <a:avLst/>
            <a:gdLst>
              <a:gd name="connsiteX0" fmla="*/ 0 w 6912768"/>
              <a:gd name="connsiteY0" fmla="*/ 108045 h 648258"/>
              <a:gd name="connsiteX1" fmla="*/ 108045 w 6912768"/>
              <a:gd name="connsiteY1" fmla="*/ 0 h 648258"/>
              <a:gd name="connsiteX2" fmla="*/ 6804723 w 6912768"/>
              <a:gd name="connsiteY2" fmla="*/ 0 h 648258"/>
              <a:gd name="connsiteX3" fmla="*/ 6912768 w 6912768"/>
              <a:gd name="connsiteY3" fmla="*/ 108045 h 648258"/>
              <a:gd name="connsiteX4" fmla="*/ 6912768 w 6912768"/>
              <a:gd name="connsiteY4" fmla="*/ 540213 h 648258"/>
              <a:gd name="connsiteX5" fmla="*/ 6804723 w 6912768"/>
              <a:gd name="connsiteY5" fmla="*/ 648258 h 648258"/>
              <a:gd name="connsiteX6" fmla="*/ 108045 w 6912768"/>
              <a:gd name="connsiteY6" fmla="*/ 648258 h 648258"/>
              <a:gd name="connsiteX7" fmla="*/ 0 w 6912768"/>
              <a:gd name="connsiteY7" fmla="*/ 540213 h 648258"/>
              <a:gd name="connsiteX8" fmla="*/ 0 w 6912768"/>
              <a:gd name="connsiteY8" fmla="*/ 108045 h 648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648258">
                <a:moveTo>
                  <a:pt x="0" y="108045"/>
                </a:moveTo>
                <a:cubicBezTo>
                  <a:pt x="0" y="48373"/>
                  <a:pt x="48373" y="0"/>
                  <a:pt x="108045" y="0"/>
                </a:cubicBezTo>
                <a:lnTo>
                  <a:pt x="6804723" y="0"/>
                </a:lnTo>
                <a:cubicBezTo>
                  <a:pt x="6864395" y="0"/>
                  <a:pt x="6912768" y="48373"/>
                  <a:pt x="6912768" y="108045"/>
                </a:cubicBezTo>
                <a:lnTo>
                  <a:pt x="6912768" y="540213"/>
                </a:lnTo>
                <a:cubicBezTo>
                  <a:pt x="6912768" y="599885"/>
                  <a:pt x="6864395" y="648258"/>
                  <a:pt x="6804723" y="648258"/>
                </a:cubicBezTo>
                <a:lnTo>
                  <a:pt x="108045" y="648258"/>
                </a:lnTo>
                <a:cubicBezTo>
                  <a:pt x="48373" y="648258"/>
                  <a:pt x="0" y="599885"/>
                  <a:pt x="0" y="540213"/>
                </a:cubicBezTo>
                <a:lnTo>
                  <a:pt x="0" y="108045"/>
                </a:lnTo>
                <a:close/>
              </a:path>
            </a:pathLst>
          </a:custGeom>
        </p:spPr>
        <p:style>
          <a:lnRef idx="2">
            <a:schemeClr val="accent3"/>
          </a:lnRef>
          <a:fillRef idx="1">
            <a:schemeClr val="lt1"/>
          </a:fillRef>
          <a:effectRef idx="0">
            <a:schemeClr val="accent3"/>
          </a:effectRef>
          <a:fontRef idx="minor">
            <a:schemeClr val="tx1">
              <a:hueOff val="0"/>
              <a:satOff val="0"/>
              <a:lumOff val="0"/>
              <a:alphaOff val="0"/>
            </a:schemeClr>
          </a:fontRef>
        </p:style>
        <p:txBody>
          <a:bodyPr lIns="76200" tIns="76200" rIns="76200" bIns="76200" spcCol="1270"/>
          <a:lstStyle/>
          <a:p>
            <a:pPr defTabSz="889000">
              <a:lnSpc>
                <a:spcPct val="90000"/>
              </a:lnSpc>
              <a:spcAft>
                <a:spcPct val="35000"/>
              </a:spcAft>
              <a:defRPr/>
            </a:pPr>
            <a:r>
              <a:rPr lang="tr-TR" sz="2000" dirty="0">
                <a:latin typeface="Calibri" pitchFamily="34" charset="0"/>
                <a:cs typeface="Calibri" pitchFamily="34" charset="0"/>
              </a:rPr>
              <a:t>4. Çocukların yüzde 36'sı bu sitelerden olumsuz etkilendiğini</a:t>
            </a:r>
          </a:p>
          <a:p>
            <a:pPr defTabSz="889000">
              <a:lnSpc>
                <a:spcPct val="90000"/>
              </a:lnSpc>
              <a:spcAft>
                <a:spcPct val="35000"/>
              </a:spcAft>
              <a:defRPr/>
            </a:pPr>
            <a:r>
              <a:rPr lang="tr-TR" sz="2000" dirty="0">
                <a:latin typeface="Calibri" pitchFamily="34" charset="0"/>
                <a:cs typeface="Calibri" pitchFamily="34" charset="0"/>
              </a:rPr>
              <a:t>     belirtiyor,</a:t>
            </a:r>
          </a:p>
        </p:txBody>
      </p:sp>
      <p:sp>
        <p:nvSpPr>
          <p:cNvPr id="9" name="Serbest Form 8"/>
          <p:cNvSpPr/>
          <p:nvPr/>
        </p:nvSpPr>
        <p:spPr>
          <a:xfrm>
            <a:off x="733425" y="4724400"/>
            <a:ext cx="6913563" cy="792163"/>
          </a:xfrm>
          <a:custGeom>
            <a:avLst/>
            <a:gdLst>
              <a:gd name="connsiteX0" fmla="*/ 0 w 6912768"/>
              <a:gd name="connsiteY0" fmla="*/ 108045 h 648258"/>
              <a:gd name="connsiteX1" fmla="*/ 108045 w 6912768"/>
              <a:gd name="connsiteY1" fmla="*/ 0 h 648258"/>
              <a:gd name="connsiteX2" fmla="*/ 6804723 w 6912768"/>
              <a:gd name="connsiteY2" fmla="*/ 0 h 648258"/>
              <a:gd name="connsiteX3" fmla="*/ 6912768 w 6912768"/>
              <a:gd name="connsiteY3" fmla="*/ 108045 h 648258"/>
              <a:gd name="connsiteX4" fmla="*/ 6912768 w 6912768"/>
              <a:gd name="connsiteY4" fmla="*/ 540213 h 648258"/>
              <a:gd name="connsiteX5" fmla="*/ 6804723 w 6912768"/>
              <a:gd name="connsiteY5" fmla="*/ 648258 h 648258"/>
              <a:gd name="connsiteX6" fmla="*/ 108045 w 6912768"/>
              <a:gd name="connsiteY6" fmla="*/ 648258 h 648258"/>
              <a:gd name="connsiteX7" fmla="*/ 0 w 6912768"/>
              <a:gd name="connsiteY7" fmla="*/ 540213 h 648258"/>
              <a:gd name="connsiteX8" fmla="*/ 0 w 6912768"/>
              <a:gd name="connsiteY8" fmla="*/ 108045 h 648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648258">
                <a:moveTo>
                  <a:pt x="0" y="108045"/>
                </a:moveTo>
                <a:cubicBezTo>
                  <a:pt x="0" y="48373"/>
                  <a:pt x="48373" y="0"/>
                  <a:pt x="108045" y="0"/>
                </a:cubicBezTo>
                <a:lnTo>
                  <a:pt x="6804723" y="0"/>
                </a:lnTo>
                <a:cubicBezTo>
                  <a:pt x="6864395" y="0"/>
                  <a:pt x="6912768" y="48373"/>
                  <a:pt x="6912768" y="108045"/>
                </a:cubicBezTo>
                <a:lnTo>
                  <a:pt x="6912768" y="540213"/>
                </a:lnTo>
                <a:cubicBezTo>
                  <a:pt x="6912768" y="599885"/>
                  <a:pt x="6864395" y="648258"/>
                  <a:pt x="6804723" y="648258"/>
                </a:cubicBezTo>
                <a:lnTo>
                  <a:pt x="108045" y="648258"/>
                </a:lnTo>
                <a:cubicBezTo>
                  <a:pt x="48373" y="648258"/>
                  <a:pt x="0" y="599885"/>
                  <a:pt x="0" y="540213"/>
                </a:cubicBezTo>
                <a:lnTo>
                  <a:pt x="0" y="108045"/>
                </a:lnTo>
                <a:close/>
              </a:path>
            </a:pathLst>
          </a:custGeom>
        </p:spPr>
        <p:style>
          <a:lnRef idx="2">
            <a:schemeClr val="accent3"/>
          </a:lnRef>
          <a:fillRef idx="1">
            <a:schemeClr val="lt1"/>
          </a:fillRef>
          <a:effectRef idx="0">
            <a:schemeClr val="accent3"/>
          </a:effectRef>
          <a:fontRef idx="minor">
            <a:schemeClr val="tx1">
              <a:hueOff val="0"/>
              <a:satOff val="0"/>
              <a:lumOff val="0"/>
              <a:alphaOff val="0"/>
            </a:schemeClr>
          </a:fontRef>
        </p:style>
        <p:txBody>
          <a:bodyPr lIns="76200" tIns="76200" rIns="76200" bIns="76200" spcCol="1270"/>
          <a:lstStyle/>
          <a:p>
            <a:pPr defTabSz="889000">
              <a:lnSpc>
                <a:spcPct val="90000"/>
              </a:lnSpc>
              <a:spcAft>
                <a:spcPct val="35000"/>
              </a:spcAft>
              <a:defRPr/>
            </a:pPr>
            <a:r>
              <a:rPr lang="tr-TR" sz="2000" dirty="0">
                <a:latin typeface="Calibri" pitchFamily="34" charset="0"/>
                <a:cs typeface="Calibri" pitchFamily="34" charset="0"/>
              </a:rPr>
              <a:t>5. Olumsuz etkilendiğini belirten çocukların yüzde 60'ı derslerine</a:t>
            </a:r>
          </a:p>
          <a:p>
            <a:pPr defTabSz="889000">
              <a:lnSpc>
                <a:spcPct val="90000"/>
              </a:lnSpc>
              <a:spcAft>
                <a:spcPct val="35000"/>
              </a:spcAft>
              <a:defRPr/>
            </a:pPr>
            <a:r>
              <a:rPr lang="tr-TR" sz="2000" dirty="0">
                <a:latin typeface="Calibri" pitchFamily="34" charset="0"/>
                <a:cs typeface="Calibri" pitchFamily="34" charset="0"/>
              </a:rPr>
              <a:t>     yeterince zaman ayıramadığını ifade ediyor.</a:t>
            </a:r>
          </a:p>
        </p:txBody>
      </p:sp>
      <p:sp>
        <p:nvSpPr>
          <p:cNvPr id="10" name="Serbest Form 9"/>
          <p:cNvSpPr/>
          <p:nvPr/>
        </p:nvSpPr>
        <p:spPr>
          <a:xfrm>
            <a:off x="735013" y="5530850"/>
            <a:ext cx="6911975" cy="892175"/>
          </a:xfrm>
          <a:custGeom>
            <a:avLst/>
            <a:gdLst>
              <a:gd name="connsiteX0" fmla="*/ 0 w 6912768"/>
              <a:gd name="connsiteY0" fmla="*/ 107841 h 647032"/>
              <a:gd name="connsiteX1" fmla="*/ 107841 w 6912768"/>
              <a:gd name="connsiteY1" fmla="*/ 0 h 647032"/>
              <a:gd name="connsiteX2" fmla="*/ 6804927 w 6912768"/>
              <a:gd name="connsiteY2" fmla="*/ 0 h 647032"/>
              <a:gd name="connsiteX3" fmla="*/ 6912768 w 6912768"/>
              <a:gd name="connsiteY3" fmla="*/ 107841 h 647032"/>
              <a:gd name="connsiteX4" fmla="*/ 6912768 w 6912768"/>
              <a:gd name="connsiteY4" fmla="*/ 539191 h 647032"/>
              <a:gd name="connsiteX5" fmla="*/ 6804927 w 6912768"/>
              <a:gd name="connsiteY5" fmla="*/ 647032 h 647032"/>
              <a:gd name="connsiteX6" fmla="*/ 107841 w 6912768"/>
              <a:gd name="connsiteY6" fmla="*/ 647032 h 647032"/>
              <a:gd name="connsiteX7" fmla="*/ 0 w 6912768"/>
              <a:gd name="connsiteY7" fmla="*/ 539191 h 647032"/>
              <a:gd name="connsiteX8" fmla="*/ 0 w 6912768"/>
              <a:gd name="connsiteY8" fmla="*/ 107841 h 647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647032">
                <a:moveTo>
                  <a:pt x="0" y="107841"/>
                </a:moveTo>
                <a:cubicBezTo>
                  <a:pt x="0" y="48282"/>
                  <a:pt x="48282" y="0"/>
                  <a:pt x="107841" y="0"/>
                </a:cubicBezTo>
                <a:lnTo>
                  <a:pt x="6804927" y="0"/>
                </a:lnTo>
                <a:cubicBezTo>
                  <a:pt x="6864486" y="0"/>
                  <a:pt x="6912768" y="48282"/>
                  <a:pt x="6912768" y="107841"/>
                </a:cubicBezTo>
                <a:lnTo>
                  <a:pt x="6912768" y="539191"/>
                </a:lnTo>
                <a:cubicBezTo>
                  <a:pt x="6912768" y="598750"/>
                  <a:pt x="6864486" y="647032"/>
                  <a:pt x="6804927" y="647032"/>
                </a:cubicBezTo>
                <a:lnTo>
                  <a:pt x="107841" y="647032"/>
                </a:lnTo>
                <a:cubicBezTo>
                  <a:pt x="48282" y="647032"/>
                  <a:pt x="0" y="598750"/>
                  <a:pt x="0" y="539191"/>
                </a:cubicBezTo>
                <a:lnTo>
                  <a:pt x="0" y="107841"/>
                </a:lnTo>
                <a:close/>
              </a:path>
            </a:pathLst>
          </a:custGeom>
        </p:spPr>
        <p:style>
          <a:lnRef idx="2">
            <a:schemeClr val="accent3"/>
          </a:lnRef>
          <a:fillRef idx="1">
            <a:schemeClr val="lt1"/>
          </a:fillRef>
          <a:effectRef idx="0">
            <a:schemeClr val="accent3"/>
          </a:effectRef>
          <a:fontRef idx="minor">
            <a:schemeClr val="tx1">
              <a:hueOff val="0"/>
              <a:satOff val="0"/>
              <a:lumOff val="0"/>
              <a:alphaOff val="0"/>
            </a:schemeClr>
          </a:fontRef>
        </p:style>
        <p:txBody>
          <a:bodyPr lIns="76200" tIns="76200" rIns="76200" bIns="76200" spcCol="1270"/>
          <a:lstStyle/>
          <a:p>
            <a:pPr defTabSz="889000">
              <a:lnSpc>
                <a:spcPct val="90000"/>
              </a:lnSpc>
              <a:spcAft>
                <a:spcPct val="35000"/>
              </a:spcAft>
              <a:defRPr/>
            </a:pPr>
            <a:r>
              <a:rPr lang="tr-TR" sz="2000" dirty="0">
                <a:latin typeface="Calibri" pitchFamily="34" charset="0"/>
                <a:cs typeface="Calibri" pitchFamily="34" charset="0"/>
              </a:rPr>
              <a:t>6. Çocukların yüzde 44'ü kişisel bilgilerinin sosyal paylaşım sitesinde paylaşılmasını güvenli bulurken, yüzde 40'ı güvensiz buluyor.</a:t>
            </a:r>
          </a:p>
        </p:txBody>
      </p:sp>
    </p:spTree>
    <p:extLst>
      <p:ext uri="{BB962C8B-B14F-4D97-AF65-F5344CB8AC3E}">
        <p14:creationId xmlns:p14="http://schemas.microsoft.com/office/powerpoint/2010/main" val="369935613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arn(inVertical)">
                                      <p:cBhvr>
                                        <p:cTn id="32" dur="500"/>
                                        <p:tgtEl>
                                          <p:spTgt spid="9"/>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barn(inVertic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P spid="10"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34 Başlık"/>
          <p:cNvSpPr>
            <a:spLocks noGrp="1"/>
          </p:cNvSpPr>
          <p:nvPr>
            <p:ph type="title"/>
          </p:nvPr>
        </p:nvSpPr>
        <p:spPr>
          <a:xfrm>
            <a:off x="395536" y="260648"/>
            <a:ext cx="6192688" cy="767008"/>
          </a:xfrm>
          <a:ln>
            <a:miter lim="800000"/>
            <a:headEnd/>
            <a:tailEnd/>
          </a:ln>
          <a:extLst/>
        </p:spPr>
        <p:txBody>
          <a:bodyPr>
            <a:scene3d>
              <a:camera prst="orthographicFront"/>
              <a:lightRig rig="glow" dir="tl">
                <a:rot lat="0" lon="0" rev="5400000"/>
              </a:lightRig>
            </a:scene3d>
            <a:sp3d contourW="12700">
              <a:bevelT w="25400" h="25400"/>
              <a:contourClr>
                <a:schemeClr val="accent6">
                  <a:shade val="73000"/>
                </a:schemeClr>
              </a:contourClr>
            </a:sp3d>
          </a:bodyPr>
          <a:lstStyle/>
          <a:p>
            <a:pPr eaLnBrk="1" hangingPunct="1">
              <a:defRPr/>
            </a:pPr>
            <a:r>
              <a:rPr lang="tr-TR" sz="2900" dirty="0">
                <a:solidFill>
                  <a:schemeClr val="accent3">
                    <a:lumMod val="75000"/>
                  </a:schemeClr>
                </a:solidFill>
              </a:rPr>
              <a:t>Bilinçli, Güvenli, Yönetilebilir ve Ölçülebilir BT ve İnternet Kullanımı</a:t>
            </a:r>
          </a:p>
        </p:txBody>
      </p:sp>
      <p:sp>
        <p:nvSpPr>
          <p:cNvPr id="4" name="Serbest Form 3"/>
          <p:cNvSpPr/>
          <p:nvPr/>
        </p:nvSpPr>
        <p:spPr>
          <a:xfrm>
            <a:off x="755650" y="1985963"/>
            <a:ext cx="6911975" cy="682625"/>
          </a:xfrm>
          <a:custGeom>
            <a:avLst/>
            <a:gdLst>
              <a:gd name="connsiteX0" fmla="*/ 0 w 6912768"/>
              <a:gd name="connsiteY0" fmla="*/ 113841 h 683033"/>
              <a:gd name="connsiteX1" fmla="*/ 113841 w 6912768"/>
              <a:gd name="connsiteY1" fmla="*/ 0 h 683033"/>
              <a:gd name="connsiteX2" fmla="*/ 6798927 w 6912768"/>
              <a:gd name="connsiteY2" fmla="*/ 0 h 683033"/>
              <a:gd name="connsiteX3" fmla="*/ 6912768 w 6912768"/>
              <a:gd name="connsiteY3" fmla="*/ 113841 h 683033"/>
              <a:gd name="connsiteX4" fmla="*/ 6912768 w 6912768"/>
              <a:gd name="connsiteY4" fmla="*/ 569192 h 683033"/>
              <a:gd name="connsiteX5" fmla="*/ 6798927 w 6912768"/>
              <a:gd name="connsiteY5" fmla="*/ 683033 h 683033"/>
              <a:gd name="connsiteX6" fmla="*/ 113841 w 6912768"/>
              <a:gd name="connsiteY6" fmla="*/ 683033 h 683033"/>
              <a:gd name="connsiteX7" fmla="*/ 0 w 6912768"/>
              <a:gd name="connsiteY7" fmla="*/ 569192 h 683033"/>
              <a:gd name="connsiteX8" fmla="*/ 0 w 6912768"/>
              <a:gd name="connsiteY8" fmla="*/ 113841 h 683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683033">
                <a:moveTo>
                  <a:pt x="0" y="113841"/>
                </a:moveTo>
                <a:cubicBezTo>
                  <a:pt x="0" y="50968"/>
                  <a:pt x="50968" y="0"/>
                  <a:pt x="113841" y="0"/>
                </a:cubicBezTo>
                <a:lnTo>
                  <a:pt x="6798927" y="0"/>
                </a:lnTo>
                <a:cubicBezTo>
                  <a:pt x="6861800" y="0"/>
                  <a:pt x="6912768" y="50968"/>
                  <a:pt x="6912768" y="113841"/>
                </a:cubicBezTo>
                <a:lnTo>
                  <a:pt x="6912768" y="569192"/>
                </a:lnTo>
                <a:cubicBezTo>
                  <a:pt x="6912768" y="632065"/>
                  <a:pt x="6861800" y="683033"/>
                  <a:pt x="6798927" y="683033"/>
                </a:cubicBezTo>
                <a:lnTo>
                  <a:pt x="113841" y="683033"/>
                </a:lnTo>
                <a:cubicBezTo>
                  <a:pt x="50968" y="683033"/>
                  <a:pt x="0" y="632065"/>
                  <a:pt x="0" y="569192"/>
                </a:cubicBezTo>
                <a:lnTo>
                  <a:pt x="0" y="113841"/>
                </a:lnTo>
                <a:close/>
              </a:path>
            </a:pathLst>
          </a:custGeom>
        </p:spPr>
        <p:style>
          <a:lnRef idx="2">
            <a:schemeClr val="accent3"/>
          </a:lnRef>
          <a:fillRef idx="1">
            <a:schemeClr val="lt1"/>
          </a:fillRef>
          <a:effectRef idx="0">
            <a:schemeClr val="accent3"/>
          </a:effectRef>
          <a:fontRef idx="minor">
            <a:schemeClr val="tx1">
              <a:hueOff val="0"/>
              <a:satOff val="0"/>
              <a:lumOff val="0"/>
              <a:alphaOff val="0"/>
            </a:schemeClr>
          </a:fontRef>
        </p:style>
        <p:txBody>
          <a:bodyPr lIns="76200" tIns="76200" rIns="76200" bIns="76200" spcCol="1270"/>
          <a:lstStyle/>
          <a:p>
            <a:pPr defTabSz="889000">
              <a:lnSpc>
                <a:spcPct val="90000"/>
              </a:lnSpc>
              <a:spcAft>
                <a:spcPct val="35000"/>
              </a:spcAft>
              <a:defRPr/>
            </a:pPr>
            <a:r>
              <a:rPr lang="tr-TR" sz="2000" dirty="0">
                <a:latin typeface="Calibri" pitchFamily="34" charset="0"/>
                <a:cs typeface="Calibri" pitchFamily="34" charset="0"/>
              </a:rPr>
              <a:t>7. Çocukların yüzde 50'si sadece tanıdığı kişilerin arkadaşlık isteklerini kabul ediyor,</a:t>
            </a:r>
          </a:p>
        </p:txBody>
      </p:sp>
      <p:sp>
        <p:nvSpPr>
          <p:cNvPr id="5" name="Serbest Form 4"/>
          <p:cNvSpPr/>
          <p:nvPr/>
        </p:nvSpPr>
        <p:spPr>
          <a:xfrm>
            <a:off x="757238" y="2668588"/>
            <a:ext cx="6911975" cy="647700"/>
          </a:xfrm>
          <a:custGeom>
            <a:avLst/>
            <a:gdLst>
              <a:gd name="connsiteX0" fmla="*/ 0 w 6912768"/>
              <a:gd name="connsiteY0" fmla="*/ 107841 h 647032"/>
              <a:gd name="connsiteX1" fmla="*/ 107841 w 6912768"/>
              <a:gd name="connsiteY1" fmla="*/ 0 h 647032"/>
              <a:gd name="connsiteX2" fmla="*/ 6804927 w 6912768"/>
              <a:gd name="connsiteY2" fmla="*/ 0 h 647032"/>
              <a:gd name="connsiteX3" fmla="*/ 6912768 w 6912768"/>
              <a:gd name="connsiteY3" fmla="*/ 107841 h 647032"/>
              <a:gd name="connsiteX4" fmla="*/ 6912768 w 6912768"/>
              <a:gd name="connsiteY4" fmla="*/ 539191 h 647032"/>
              <a:gd name="connsiteX5" fmla="*/ 6804927 w 6912768"/>
              <a:gd name="connsiteY5" fmla="*/ 647032 h 647032"/>
              <a:gd name="connsiteX6" fmla="*/ 107841 w 6912768"/>
              <a:gd name="connsiteY6" fmla="*/ 647032 h 647032"/>
              <a:gd name="connsiteX7" fmla="*/ 0 w 6912768"/>
              <a:gd name="connsiteY7" fmla="*/ 539191 h 647032"/>
              <a:gd name="connsiteX8" fmla="*/ 0 w 6912768"/>
              <a:gd name="connsiteY8" fmla="*/ 107841 h 647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647032">
                <a:moveTo>
                  <a:pt x="0" y="107841"/>
                </a:moveTo>
                <a:cubicBezTo>
                  <a:pt x="0" y="48282"/>
                  <a:pt x="48282" y="0"/>
                  <a:pt x="107841" y="0"/>
                </a:cubicBezTo>
                <a:lnTo>
                  <a:pt x="6804927" y="0"/>
                </a:lnTo>
                <a:cubicBezTo>
                  <a:pt x="6864486" y="0"/>
                  <a:pt x="6912768" y="48282"/>
                  <a:pt x="6912768" y="107841"/>
                </a:cubicBezTo>
                <a:lnTo>
                  <a:pt x="6912768" y="539191"/>
                </a:lnTo>
                <a:cubicBezTo>
                  <a:pt x="6912768" y="598750"/>
                  <a:pt x="6864486" y="647032"/>
                  <a:pt x="6804927" y="647032"/>
                </a:cubicBezTo>
                <a:lnTo>
                  <a:pt x="107841" y="647032"/>
                </a:lnTo>
                <a:cubicBezTo>
                  <a:pt x="48282" y="647032"/>
                  <a:pt x="0" y="598750"/>
                  <a:pt x="0" y="539191"/>
                </a:cubicBezTo>
                <a:lnTo>
                  <a:pt x="0" y="107841"/>
                </a:lnTo>
                <a:close/>
              </a:path>
            </a:pathLst>
          </a:custGeom>
        </p:spPr>
        <p:style>
          <a:lnRef idx="2">
            <a:schemeClr val="accent3"/>
          </a:lnRef>
          <a:fillRef idx="1">
            <a:schemeClr val="lt1"/>
          </a:fillRef>
          <a:effectRef idx="0">
            <a:schemeClr val="accent3"/>
          </a:effectRef>
          <a:fontRef idx="minor">
            <a:schemeClr val="tx1">
              <a:hueOff val="0"/>
              <a:satOff val="0"/>
              <a:lumOff val="0"/>
              <a:alphaOff val="0"/>
            </a:schemeClr>
          </a:fontRef>
        </p:style>
        <p:txBody>
          <a:bodyPr lIns="76200" tIns="76200" rIns="76200" bIns="76200" spcCol="1270"/>
          <a:lstStyle/>
          <a:p>
            <a:pPr defTabSz="889000">
              <a:lnSpc>
                <a:spcPct val="90000"/>
              </a:lnSpc>
              <a:spcAft>
                <a:spcPct val="35000"/>
              </a:spcAft>
              <a:defRPr/>
            </a:pPr>
            <a:r>
              <a:rPr lang="tr-TR" sz="2000" dirty="0">
                <a:latin typeface="Calibri" pitchFamily="34" charset="0"/>
                <a:cs typeface="Calibri" pitchFamily="34" charset="0"/>
              </a:rPr>
              <a:t>8. Yaş büyüdükçe tanımadığı kişilerden gelen mesajlara cevap verme oranı artıyor.</a:t>
            </a:r>
          </a:p>
        </p:txBody>
      </p:sp>
      <p:sp>
        <p:nvSpPr>
          <p:cNvPr id="6" name="Serbest Form 5"/>
          <p:cNvSpPr/>
          <p:nvPr/>
        </p:nvSpPr>
        <p:spPr>
          <a:xfrm>
            <a:off x="757238" y="3316288"/>
            <a:ext cx="6911975" cy="646112"/>
          </a:xfrm>
          <a:custGeom>
            <a:avLst/>
            <a:gdLst>
              <a:gd name="connsiteX0" fmla="*/ 0 w 6912768"/>
              <a:gd name="connsiteY0" fmla="*/ 107841 h 647032"/>
              <a:gd name="connsiteX1" fmla="*/ 107841 w 6912768"/>
              <a:gd name="connsiteY1" fmla="*/ 0 h 647032"/>
              <a:gd name="connsiteX2" fmla="*/ 6804927 w 6912768"/>
              <a:gd name="connsiteY2" fmla="*/ 0 h 647032"/>
              <a:gd name="connsiteX3" fmla="*/ 6912768 w 6912768"/>
              <a:gd name="connsiteY3" fmla="*/ 107841 h 647032"/>
              <a:gd name="connsiteX4" fmla="*/ 6912768 w 6912768"/>
              <a:gd name="connsiteY4" fmla="*/ 539191 h 647032"/>
              <a:gd name="connsiteX5" fmla="*/ 6804927 w 6912768"/>
              <a:gd name="connsiteY5" fmla="*/ 647032 h 647032"/>
              <a:gd name="connsiteX6" fmla="*/ 107841 w 6912768"/>
              <a:gd name="connsiteY6" fmla="*/ 647032 h 647032"/>
              <a:gd name="connsiteX7" fmla="*/ 0 w 6912768"/>
              <a:gd name="connsiteY7" fmla="*/ 539191 h 647032"/>
              <a:gd name="connsiteX8" fmla="*/ 0 w 6912768"/>
              <a:gd name="connsiteY8" fmla="*/ 107841 h 647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647032">
                <a:moveTo>
                  <a:pt x="0" y="107841"/>
                </a:moveTo>
                <a:cubicBezTo>
                  <a:pt x="0" y="48282"/>
                  <a:pt x="48282" y="0"/>
                  <a:pt x="107841" y="0"/>
                </a:cubicBezTo>
                <a:lnTo>
                  <a:pt x="6804927" y="0"/>
                </a:lnTo>
                <a:cubicBezTo>
                  <a:pt x="6864486" y="0"/>
                  <a:pt x="6912768" y="48282"/>
                  <a:pt x="6912768" y="107841"/>
                </a:cubicBezTo>
                <a:lnTo>
                  <a:pt x="6912768" y="539191"/>
                </a:lnTo>
                <a:cubicBezTo>
                  <a:pt x="6912768" y="598750"/>
                  <a:pt x="6864486" y="647032"/>
                  <a:pt x="6804927" y="647032"/>
                </a:cubicBezTo>
                <a:lnTo>
                  <a:pt x="107841" y="647032"/>
                </a:lnTo>
                <a:cubicBezTo>
                  <a:pt x="48282" y="647032"/>
                  <a:pt x="0" y="598750"/>
                  <a:pt x="0" y="539191"/>
                </a:cubicBezTo>
                <a:lnTo>
                  <a:pt x="0" y="107841"/>
                </a:lnTo>
                <a:close/>
              </a:path>
            </a:pathLst>
          </a:custGeom>
        </p:spPr>
        <p:style>
          <a:lnRef idx="2">
            <a:schemeClr val="accent3"/>
          </a:lnRef>
          <a:fillRef idx="1">
            <a:schemeClr val="lt1"/>
          </a:fillRef>
          <a:effectRef idx="0">
            <a:schemeClr val="accent3"/>
          </a:effectRef>
          <a:fontRef idx="minor">
            <a:schemeClr val="tx1">
              <a:hueOff val="0"/>
              <a:satOff val="0"/>
              <a:lumOff val="0"/>
              <a:alphaOff val="0"/>
            </a:schemeClr>
          </a:fontRef>
        </p:style>
        <p:txBody>
          <a:bodyPr lIns="76200" tIns="76200" rIns="76200" bIns="76200" spcCol="1270"/>
          <a:lstStyle/>
          <a:p>
            <a:pPr defTabSz="889000">
              <a:lnSpc>
                <a:spcPct val="90000"/>
              </a:lnSpc>
              <a:spcAft>
                <a:spcPct val="35000"/>
              </a:spcAft>
              <a:defRPr/>
            </a:pPr>
            <a:r>
              <a:rPr lang="tr-TR" sz="2000" dirty="0">
                <a:latin typeface="Calibri" pitchFamily="34" charset="0"/>
                <a:cs typeface="Calibri" pitchFamily="34" charset="0"/>
              </a:rPr>
              <a:t>9. Çocukların yüzde 26'sı bu sitelerde hiçbir aile ferdiyle arkadaş olmuyor,</a:t>
            </a:r>
          </a:p>
        </p:txBody>
      </p:sp>
      <p:sp>
        <p:nvSpPr>
          <p:cNvPr id="7" name="Serbest Form 6"/>
          <p:cNvSpPr/>
          <p:nvPr/>
        </p:nvSpPr>
        <p:spPr>
          <a:xfrm>
            <a:off x="755650" y="3962400"/>
            <a:ext cx="6911975" cy="647700"/>
          </a:xfrm>
          <a:custGeom>
            <a:avLst/>
            <a:gdLst>
              <a:gd name="connsiteX0" fmla="*/ 0 w 6912768"/>
              <a:gd name="connsiteY0" fmla="*/ 107841 h 647032"/>
              <a:gd name="connsiteX1" fmla="*/ 107841 w 6912768"/>
              <a:gd name="connsiteY1" fmla="*/ 0 h 647032"/>
              <a:gd name="connsiteX2" fmla="*/ 6804927 w 6912768"/>
              <a:gd name="connsiteY2" fmla="*/ 0 h 647032"/>
              <a:gd name="connsiteX3" fmla="*/ 6912768 w 6912768"/>
              <a:gd name="connsiteY3" fmla="*/ 107841 h 647032"/>
              <a:gd name="connsiteX4" fmla="*/ 6912768 w 6912768"/>
              <a:gd name="connsiteY4" fmla="*/ 539191 h 647032"/>
              <a:gd name="connsiteX5" fmla="*/ 6804927 w 6912768"/>
              <a:gd name="connsiteY5" fmla="*/ 647032 h 647032"/>
              <a:gd name="connsiteX6" fmla="*/ 107841 w 6912768"/>
              <a:gd name="connsiteY6" fmla="*/ 647032 h 647032"/>
              <a:gd name="connsiteX7" fmla="*/ 0 w 6912768"/>
              <a:gd name="connsiteY7" fmla="*/ 539191 h 647032"/>
              <a:gd name="connsiteX8" fmla="*/ 0 w 6912768"/>
              <a:gd name="connsiteY8" fmla="*/ 107841 h 647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647032">
                <a:moveTo>
                  <a:pt x="0" y="107841"/>
                </a:moveTo>
                <a:cubicBezTo>
                  <a:pt x="0" y="48282"/>
                  <a:pt x="48282" y="0"/>
                  <a:pt x="107841" y="0"/>
                </a:cubicBezTo>
                <a:lnTo>
                  <a:pt x="6804927" y="0"/>
                </a:lnTo>
                <a:cubicBezTo>
                  <a:pt x="6864486" y="0"/>
                  <a:pt x="6912768" y="48282"/>
                  <a:pt x="6912768" y="107841"/>
                </a:cubicBezTo>
                <a:lnTo>
                  <a:pt x="6912768" y="539191"/>
                </a:lnTo>
                <a:cubicBezTo>
                  <a:pt x="6912768" y="598750"/>
                  <a:pt x="6864486" y="647032"/>
                  <a:pt x="6804927" y="647032"/>
                </a:cubicBezTo>
                <a:lnTo>
                  <a:pt x="107841" y="647032"/>
                </a:lnTo>
                <a:cubicBezTo>
                  <a:pt x="48282" y="647032"/>
                  <a:pt x="0" y="598750"/>
                  <a:pt x="0" y="539191"/>
                </a:cubicBezTo>
                <a:lnTo>
                  <a:pt x="0" y="107841"/>
                </a:lnTo>
                <a:close/>
              </a:path>
            </a:pathLst>
          </a:custGeom>
        </p:spPr>
        <p:style>
          <a:lnRef idx="2">
            <a:schemeClr val="accent3"/>
          </a:lnRef>
          <a:fillRef idx="1">
            <a:schemeClr val="lt1"/>
          </a:fillRef>
          <a:effectRef idx="0">
            <a:schemeClr val="accent3"/>
          </a:effectRef>
          <a:fontRef idx="minor">
            <a:schemeClr val="tx1">
              <a:hueOff val="0"/>
              <a:satOff val="0"/>
              <a:lumOff val="0"/>
              <a:alphaOff val="0"/>
            </a:schemeClr>
          </a:fontRef>
        </p:style>
        <p:txBody>
          <a:bodyPr lIns="76200" tIns="76200" rIns="76200" bIns="76200" spcCol="1270"/>
          <a:lstStyle/>
          <a:p>
            <a:pPr defTabSz="889000">
              <a:lnSpc>
                <a:spcPct val="90000"/>
              </a:lnSpc>
              <a:spcAft>
                <a:spcPct val="35000"/>
              </a:spcAft>
              <a:defRPr/>
            </a:pPr>
            <a:r>
              <a:rPr lang="tr-TR" sz="2000" dirty="0">
                <a:latin typeface="Calibri" pitchFamily="34" charset="0"/>
                <a:cs typeface="Calibri" pitchFamily="34" charset="0"/>
              </a:rPr>
              <a:t>10. Yaş büyüdükçe sosyal paylaşım sitesinde ebeveynlerle arkadaş olma oranı azalıyor,</a:t>
            </a:r>
          </a:p>
        </p:txBody>
      </p:sp>
      <p:sp>
        <p:nvSpPr>
          <p:cNvPr id="9" name="Serbest Form 8"/>
          <p:cNvSpPr/>
          <p:nvPr/>
        </p:nvSpPr>
        <p:spPr>
          <a:xfrm>
            <a:off x="779463" y="4616450"/>
            <a:ext cx="6911975" cy="646113"/>
          </a:xfrm>
          <a:custGeom>
            <a:avLst/>
            <a:gdLst>
              <a:gd name="connsiteX0" fmla="*/ 0 w 6912768"/>
              <a:gd name="connsiteY0" fmla="*/ 107841 h 647032"/>
              <a:gd name="connsiteX1" fmla="*/ 107841 w 6912768"/>
              <a:gd name="connsiteY1" fmla="*/ 0 h 647032"/>
              <a:gd name="connsiteX2" fmla="*/ 6804927 w 6912768"/>
              <a:gd name="connsiteY2" fmla="*/ 0 h 647032"/>
              <a:gd name="connsiteX3" fmla="*/ 6912768 w 6912768"/>
              <a:gd name="connsiteY3" fmla="*/ 107841 h 647032"/>
              <a:gd name="connsiteX4" fmla="*/ 6912768 w 6912768"/>
              <a:gd name="connsiteY4" fmla="*/ 539191 h 647032"/>
              <a:gd name="connsiteX5" fmla="*/ 6804927 w 6912768"/>
              <a:gd name="connsiteY5" fmla="*/ 647032 h 647032"/>
              <a:gd name="connsiteX6" fmla="*/ 107841 w 6912768"/>
              <a:gd name="connsiteY6" fmla="*/ 647032 h 647032"/>
              <a:gd name="connsiteX7" fmla="*/ 0 w 6912768"/>
              <a:gd name="connsiteY7" fmla="*/ 539191 h 647032"/>
              <a:gd name="connsiteX8" fmla="*/ 0 w 6912768"/>
              <a:gd name="connsiteY8" fmla="*/ 107841 h 647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647032">
                <a:moveTo>
                  <a:pt x="0" y="107841"/>
                </a:moveTo>
                <a:cubicBezTo>
                  <a:pt x="0" y="48282"/>
                  <a:pt x="48282" y="0"/>
                  <a:pt x="107841" y="0"/>
                </a:cubicBezTo>
                <a:lnTo>
                  <a:pt x="6804927" y="0"/>
                </a:lnTo>
                <a:cubicBezTo>
                  <a:pt x="6864486" y="0"/>
                  <a:pt x="6912768" y="48282"/>
                  <a:pt x="6912768" y="107841"/>
                </a:cubicBezTo>
                <a:lnTo>
                  <a:pt x="6912768" y="539191"/>
                </a:lnTo>
                <a:cubicBezTo>
                  <a:pt x="6912768" y="598750"/>
                  <a:pt x="6864486" y="647032"/>
                  <a:pt x="6804927" y="647032"/>
                </a:cubicBezTo>
                <a:lnTo>
                  <a:pt x="107841" y="647032"/>
                </a:lnTo>
                <a:cubicBezTo>
                  <a:pt x="48282" y="647032"/>
                  <a:pt x="0" y="598750"/>
                  <a:pt x="0" y="539191"/>
                </a:cubicBezTo>
                <a:lnTo>
                  <a:pt x="0" y="107841"/>
                </a:lnTo>
                <a:close/>
              </a:path>
            </a:pathLst>
          </a:custGeom>
        </p:spPr>
        <p:style>
          <a:lnRef idx="2">
            <a:schemeClr val="accent3"/>
          </a:lnRef>
          <a:fillRef idx="1">
            <a:schemeClr val="lt1"/>
          </a:fillRef>
          <a:effectRef idx="0">
            <a:schemeClr val="accent3"/>
          </a:effectRef>
          <a:fontRef idx="minor">
            <a:schemeClr val="tx1">
              <a:hueOff val="0"/>
              <a:satOff val="0"/>
              <a:lumOff val="0"/>
              <a:alphaOff val="0"/>
            </a:schemeClr>
          </a:fontRef>
        </p:style>
        <p:txBody>
          <a:bodyPr lIns="76200" tIns="76200" rIns="76200" bIns="76200" spcCol="1270"/>
          <a:lstStyle/>
          <a:p>
            <a:pPr defTabSz="889000">
              <a:lnSpc>
                <a:spcPct val="90000"/>
              </a:lnSpc>
              <a:spcAft>
                <a:spcPct val="35000"/>
              </a:spcAft>
              <a:defRPr/>
            </a:pPr>
            <a:r>
              <a:rPr lang="tr-TR" sz="2000" dirty="0">
                <a:latin typeface="Calibri" pitchFamily="34" charset="0"/>
                <a:cs typeface="Calibri" pitchFamily="34" charset="0"/>
              </a:rPr>
              <a:t>11. Çocukların yüzde 63'ü ne zaman, nerede olacağını hiçbir zaman paylaşmazken, yüzde 33'ü bazen paylaştığını söylüyor.</a:t>
            </a:r>
          </a:p>
        </p:txBody>
      </p:sp>
      <p:sp>
        <p:nvSpPr>
          <p:cNvPr id="12" name="Serbest Form 11"/>
          <p:cNvSpPr/>
          <p:nvPr/>
        </p:nvSpPr>
        <p:spPr>
          <a:xfrm>
            <a:off x="611188" y="1341438"/>
            <a:ext cx="6913562" cy="431800"/>
          </a:xfrm>
          <a:custGeom>
            <a:avLst/>
            <a:gdLst>
              <a:gd name="connsiteX0" fmla="*/ 0 w 6912768"/>
              <a:gd name="connsiteY0" fmla="*/ 108045 h 648258"/>
              <a:gd name="connsiteX1" fmla="*/ 108045 w 6912768"/>
              <a:gd name="connsiteY1" fmla="*/ 0 h 648258"/>
              <a:gd name="connsiteX2" fmla="*/ 6804723 w 6912768"/>
              <a:gd name="connsiteY2" fmla="*/ 0 h 648258"/>
              <a:gd name="connsiteX3" fmla="*/ 6912768 w 6912768"/>
              <a:gd name="connsiteY3" fmla="*/ 108045 h 648258"/>
              <a:gd name="connsiteX4" fmla="*/ 6912768 w 6912768"/>
              <a:gd name="connsiteY4" fmla="*/ 540213 h 648258"/>
              <a:gd name="connsiteX5" fmla="*/ 6804723 w 6912768"/>
              <a:gd name="connsiteY5" fmla="*/ 648258 h 648258"/>
              <a:gd name="connsiteX6" fmla="*/ 108045 w 6912768"/>
              <a:gd name="connsiteY6" fmla="*/ 648258 h 648258"/>
              <a:gd name="connsiteX7" fmla="*/ 0 w 6912768"/>
              <a:gd name="connsiteY7" fmla="*/ 540213 h 648258"/>
              <a:gd name="connsiteX8" fmla="*/ 0 w 6912768"/>
              <a:gd name="connsiteY8" fmla="*/ 108045 h 648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648258">
                <a:moveTo>
                  <a:pt x="0" y="108045"/>
                </a:moveTo>
                <a:cubicBezTo>
                  <a:pt x="0" y="48373"/>
                  <a:pt x="48373" y="0"/>
                  <a:pt x="108045" y="0"/>
                </a:cubicBezTo>
                <a:lnTo>
                  <a:pt x="6804723" y="0"/>
                </a:lnTo>
                <a:cubicBezTo>
                  <a:pt x="6864395" y="0"/>
                  <a:pt x="6912768" y="48373"/>
                  <a:pt x="6912768" y="108045"/>
                </a:cubicBezTo>
                <a:lnTo>
                  <a:pt x="6912768" y="540213"/>
                </a:lnTo>
                <a:cubicBezTo>
                  <a:pt x="6912768" y="599885"/>
                  <a:pt x="6864395" y="648258"/>
                  <a:pt x="6804723" y="648258"/>
                </a:cubicBezTo>
                <a:lnTo>
                  <a:pt x="108045" y="648258"/>
                </a:lnTo>
                <a:cubicBezTo>
                  <a:pt x="48373" y="648258"/>
                  <a:pt x="0" y="599885"/>
                  <a:pt x="0" y="540213"/>
                </a:cubicBezTo>
                <a:lnTo>
                  <a:pt x="0" y="108045"/>
                </a:lnTo>
                <a:close/>
              </a:path>
            </a:pathLst>
          </a:custGeom>
          <a:ln>
            <a:noFill/>
          </a:ln>
        </p:spPr>
        <p:style>
          <a:lnRef idx="2">
            <a:schemeClr val="accent3"/>
          </a:lnRef>
          <a:fillRef idx="1">
            <a:schemeClr val="lt1"/>
          </a:fillRef>
          <a:effectRef idx="0">
            <a:schemeClr val="accent3"/>
          </a:effectRef>
          <a:fontRef idx="minor">
            <a:schemeClr val="tx1">
              <a:hueOff val="0"/>
              <a:satOff val="0"/>
              <a:lumOff val="0"/>
              <a:alphaOff val="0"/>
            </a:schemeClr>
          </a:fontRef>
        </p:style>
        <p:txBody>
          <a:bodyPr lIns="76200" tIns="76200" rIns="76200" bIns="76200" spcCol="1270"/>
          <a:lstStyle/>
          <a:p>
            <a:pPr defTabSz="889000">
              <a:lnSpc>
                <a:spcPct val="90000"/>
              </a:lnSpc>
              <a:spcAft>
                <a:spcPct val="35000"/>
              </a:spcAft>
              <a:defRPr/>
            </a:pPr>
            <a:r>
              <a:rPr lang="tr-TR" sz="2000" b="1" dirty="0">
                <a:latin typeface="Calibri" pitchFamily="34" charset="0"/>
                <a:cs typeface="Calibri" pitchFamily="34" charset="0"/>
              </a:rPr>
              <a:t>Araştırmanın devamı</a:t>
            </a:r>
          </a:p>
        </p:txBody>
      </p:sp>
    </p:spTree>
    <p:extLst>
      <p:ext uri="{BB962C8B-B14F-4D97-AF65-F5344CB8AC3E}">
        <p14:creationId xmlns:p14="http://schemas.microsoft.com/office/powerpoint/2010/main" val="153914136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Vertical)">
                                      <p:cBhvr>
                                        <p:cTn id="17" dur="500"/>
                                        <p:tgtEl>
                                          <p:spTgt spid="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arn(inVertical)">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34 Başlık"/>
          <p:cNvSpPr>
            <a:spLocks noGrp="1"/>
          </p:cNvSpPr>
          <p:nvPr>
            <p:ph type="title"/>
          </p:nvPr>
        </p:nvSpPr>
        <p:spPr>
          <a:xfrm>
            <a:off x="539552" y="501752"/>
            <a:ext cx="6192688" cy="767008"/>
          </a:xfrm>
          <a:ln>
            <a:miter lim="800000"/>
            <a:headEnd/>
            <a:tailEnd/>
          </a:ln>
          <a:extLst/>
        </p:spPr>
        <p:txBody>
          <a:bodyPr>
            <a:scene3d>
              <a:camera prst="orthographicFront"/>
              <a:lightRig rig="glow" dir="tl">
                <a:rot lat="0" lon="0" rev="5400000"/>
              </a:lightRig>
            </a:scene3d>
            <a:sp3d contourW="12700">
              <a:bevelT w="25400" h="25400"/>
              <a:contourClr>
                <a:schemeClr val="accent6">
                  <a:shade val="73000"/>
                </a:schemeClr>
              </a:contourClr>
            </a:sp3d>
          </a:bodyPr>
          <a:lstStyle/>
          <a:p>
            <a:pPr eaLnBrk="1" hangingPunct="1">
              <a:defRPr/>
            </a:pPr>
            <a:r>
              <a:rPr lang="tr-TR" sz="2900" dirty="0">
                <a:solidFill>
                  <a:schemeClr val="accent3">
                    <a:lumMod val="75000"/>
                  </a:schemeClr>
                </a:solidFill>
              </a:rPr>
              <a:t>Bilinçli, Güvenli, Yönetilebilir ve Ölçülebilir BT ve İnternet Kullanımı</a:t>
            </a:r>
          </a:p>
        </p:txBody>
      </p:sp>
      <p:sp>
        <p:nvSpPr>
          <p:cNvPr id="3" name="Serbest Form 2"/>
          <p:cNvSpPr/>
          <p:nvPr/>
        </p:nvSpPr>
        <p:spPr>
          <a:xfrm>
            <a:off x="581025" y="1463675"/>
            <a:ext cx="7807325" cy="669925"/>
          </a:xfrm>
          <a:custGeom>
            <a:avLst/>
            <a:gdLst>
              <a:gd name="connsiteX0" fmla="*/ 0 w 6912768"/>
              <a:gd name="connsiteY0" fmla="*/ 107765 h 646577"/>
              <a:gd name="connsiteX1" fmla="*/ 107765 w 6912768"/>
              <a:gd name="connsiteY1" fmla="*/ 0 h 646577"/>
              <a:gd name="connsiteX2" fmla="*/ 6805003 w 6912768"/>
              <a:gd name="connsiteY2" fmla="*/ 0 h 646577"/>
              <a:gd name="connsiteX3" fmla="*/ 6912768 w 6912768"/>
              <a:gd name="connsiteY3" fmla="*/ 107765 h 646577"/>
              <a:gd name="connsiteX4" fmla="*/ 6912768 w 6912768"/>
              <a:gd name="connsiteY4" fmla="*/ 538812 h 646577"/>
              <a:gd name="connsiteX5" fmla="*/ 6805003 w 6912768"/>
              <a:gd name="connsiteY5" fmla="*/ 646577 h 646577"/>
              <a:gd name="connsiteX6" fmla="*/ 107765 w 6912768"/>
              <a:gd name="connsiteY6" fmla="*/ 646577 h 646577"/>
              <a:gd name="connsiteX7" fmla="*/ 0 w 6912768"/>
              <a:gd name="connsiteY7" fmla="*/ 538812 h 646577"/>
              <a:gd name="connsiteX8" fmla="*/ 0 w 6912768"/>
              <a:gd name="connsiteY8" fmla="*/ 107765 h 646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646577">
                <a:moveTo>
                  <a:pt x="0" y="107765"/>
                </a:moveTo>
                <a:cubicBezTo>
                  <a:pt x="0" y="48248"/>
                  <a:pt x="48248" y="0"/>
                  <a:pt x="107765" y="0"/>
                </a:cubicBezTo>
                <a:lnTo>
                  <a:pt x="6805003" y="0"/>
                </a:lnTo>
                <a:cubicBezTo>
                  <a:pt x="6864520" y="0"/>
                  <a:pt x="6912768" y="48248"/>
                  <a:pt x="6912768" y="107765"/>
                </a:cubicBezTo>
                <a:lnTo>
                  <a:pt x="6912768" y="538812"/>
                </a:lnTo>
                <a:cubicBezTo>
                  <a:pt x="6912768" y="598329"/>
                  <a:pt x="6864520" y="646577"/>
                  <a:pt x="6805003" y="646577"/>
                </a:cubicBezTo>
                <a:lnTo>
                  <a:pt x="107765" y="646577"/>
                </a:lnTo>
                <a:cubicBezTo>
                  <a:pt x="48248" y="646577"/>
                  <a:pt x="0" y="598329"/>
                  <a:pt x="0" y="538812"/>
                </a:cubicBezTo>
                <a:lnTo>
                  <a:pt x="0" y="107765"/>
                </a:lnTo>
                <a:close/>
              </a:path>
            </a:pathLst>
          </a:custGeom>
          <a:ln>
            <a:noFill/>
          </a:ln>
        </p:spPr>
        <p:style>
          <a:lnRef idx="2">
            <a:schemeClr val="accent3"/>
          </a:lnRef>
          <a:fillRef idx="1">
            <a:schemeClr val="lt1"/>
          </a:fillRef>
          <a:effectRef idx="0">
            <a:schemeClr val="accent3"/>
          </a:effectRef>
          <a:fontRef idx="minor">
            <a:schemeClr val="tx1">
              <a:hueOff val="0"/>
              <a:satOff val="0"/>
              <a:lumOff val="0"/>
              <a:alphaOff val="0"/>
            </a:schemeClr>
          </a:fontRef>
        </p:style>
        <p:txBody>
          <a:bodyPr lIns="76200" tIns="76200" rIns="76200" bIns="76200" spcCol="1270"/>
          <a:lstStyle/>
          <a:p>
            <a:pPr defTabSz="889000">
              <a:lnSpc>
                <a:spcPct val="90000"/>
              </a:lnSpc>
              <a:spcAft>
                <a:spcPct val="35000"/>
              </a:spcAft>
              <a:defRPr/>
            </a:pPr>
            <a:r>
              <a:rPr lang="tr-TR" sz="2000" b="1" dirty="0">
                <a:latin typeface="Calibri" pitchFamily="34" charset="0"/>
                <a:cs typeface="Calibri" pitchFamily="34" charset="0"/>
              </a:rPr>
              <a:t>EU </a:t>
            </a:r>
            <a:r>
              <a:rPr lang="tr-TR" sz="2000" b="1" dirty="0" err="1">
                <a:latin typeface="Calibri" pitchFamily="34" charset="0"/>
                <a:cs typeface="Calibri" pitchFamily="34" charset="0"/>
              </a:rPr>
              <a:t>Kids</a:t>
            </a:r>
            <a:r>
              <a:rPr lang="tr-TR" sz="2000" b="1" dirty="0">
                <a:latin typeface="Calibri" pitchFamily="34" charset="0"/>
                <a:cs typeface="Calibri" pitchFamily="34" charset="0"/>
              </a:rPr>
              <a:t> online tarafından yapılan, Avrupa ülkelerinde 9-16 yaş grubu 25000 öğrenciyi kapsayan bir araştırmaya göre:</a:t>
            </a:r>
          </a:p>
        </p:txBody>
      </p:sp>
      <p:sp>
        <p:nvSpPr>
          <p:cNvPr id="4" name="Serbest Form 3"/>
          <p:cNvSpPr/>
          <p:nvPr/>
        </p:nvSpPr>
        <p:spPr>
          <a:xfrm>
            <a:off x="622300" y="2374900"/>
            <a:ext cx="7694613" cy="682625"/>
          </a:xfrm>
          <a:custGeom>
            <a:avLst/>
            <a:gdLst>
              <a:gd name="connsiteX0" fmla="*/ 0 w 6912768"/>
              <a:gd name="connsiteY0" fmla="*/ 113761 h 682553"/>
              <a:gd name="connsiteX1" fmla="*/ 113761 w 6912768"/>
              <a:gd name="connsiteY1" fmla="*/ 0 h 682553"/>
              <a:gd name="connsiteX2" fmla="*/ 6799007 w 6912768"/>
              <a:gd name="connsiteY2" fmla="*/ 0 h 682553"/>
              <a:gd name="connsiteX3" fmla="*/ 6912768 w 6912768"/>
              <a:gd name="connsiteY3" fmla="*/ 113761 h 682553"/>
              <a:gd name="connsiteX4" fmla="*/ 6912768 w 6912768"/>
              <a:gd name="connsiteY4" fmla="*/ 568792 h 682553"/>
              <a:gd name="connsiteX5" fmla="*/ 6799007 w 6912768"/>
              <a:gd name="connsiteY5" fmla="*/ 682553 h 682553"/>
              <a:gd name="connsiteX6" fmla="*/ 113761 w 6912768"/>
              <a:gd name="connsiteY6" fmla="*/ 682553 h 682553"/>
              <a:gd name="connsiteX7" fmla="*/ 0 w 6912768"/>
              <a:gd name="connsiteY7" fmla="*/ 568792 h 682553"/>
              <a:gd name="connsiteX8" fmla="*/ 0 w 6912768"/>
              <a:gd name="connsiteY8" fmla="*/ 113761 h 682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682553">
                <a:moveTo>
                  <a:pt x="0" y="113761"/>
                </a:moveTo>
                <a:cubicBezTo>
                  <a:pt x="0" y="50933"/>
                  <a:pt x="50933" y="0"/>
                  <a:pt x="113761" y="0"/>
                </a:cubicBezTo>
                <a:lnTo>
                  <a:pt x="6799007" y="0"/>
                </a:lnTo>
                <a:cubicBezTo>
                  <a:pt x="6861835" y="0"/>
                  <a:pt x="6912768" y="50933"/>
                  <a:pt x="6912768" y="113761"/>
                </a:cubicBezTo>
                <a:lnTo>
                  <a:pt x="6912768" y="568792"/>
                </a:lnTo>
                <a:cubicBezTo>
                  <a:pt x="6912768" y="631620"/>
                  <a:pt x="6861835" y="682553"/>
                  <a:pt x="6799007" y="682553"/>
                </a:cubicBezTo>
                <a:lnTo>
                  <a:pt x="113761" y="682553"/>
                </a:lnTo>
                <a:cubicBezTo>
                  <a:pt x="50933" y="682553"/>
                  <a:pt x="0" y="631620"/>
                  <a:pt x="0" y="568792"/>
                </a:cubicBezTo>
                <a:lnTo>
                  <a:pt x="0" y="113761"/>
                </a:lnTo>
                <a:close/>
              </a:path>
            </a:pathLst>
          </a:custGeom>
          <a:solidFill>
            <a:schemeClr val="accent3">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01899" tIns="101899" rIns="101899" bIns="101899" spcCol="1270" anchor="ctr"/>
          <a:lstStyle/>
          <a:p>
            <a:pPr marL="342900" indent="-342900" defTabSz="800100">
              <a:lnSpc>
                <a:spcPct val="90000"/>
              </a:lnSpc>
              <a:spcAft>
                <a:spcPct val="35000"/>
              </a:spcAft>
              <a:buFontTx/>
              <a:buAutoNum type="arabicPeriod"/>
              <a:defRPr/>
            </a:pPr>
            <a:r>
              <a:rPr lang="tr-TR" dirty="0">
                <a:solidFill>
                  <a:schemeClr val="accent5"/>
                </a:solidFill>
                <a:latin typeface="Calibri" pitchFamily="34" charset="0"/>
                <a:cs typeface="Calibri" pitchFamily="34" charset="0"/>
              </a:rPr>
              <a:t>Minimum yaş sınırı 13 olmasına rağmen, 9-12 yaş öğrencilerin yüzde </a:t>
            </a:r>
            <a:r>
              <a:rPr lang="en-US" dirty="0">
                <a:solidFill>
                  <a:schemeClr val="accent5"/>
                </a:solidFill>
                <a:latin typeface="Calibri" pitchFamily="34" charset="0"/>
                <a:cs typeface="Calibri" pitchFamily="34" charset="0"/>
              </a:rPr>
              <a:t>38</a:t>
            </a:r>
            <a:r>
              <a:rPr lang="tr-TR" dirty="0">
                <a:solidFill>
                  <a:schemeClr val="accent5"/>
                </a:solidFill>
                <a:latin typeface="Calibri" pitchFamily="34" charset="0"/>
                <a:cs typeface="Calibri" pitchFamily="34" charset="0"/>
              </a:rPr>
              <a:t>’inin</a:t>
            </a:r>
          </a:p>
          <a:p>
            <a:pPr defTabSz="800100">
              <a:lnSpc>
                <a:spcPct val="90000"/>
              </a:lnSpc>
              <a:spcAft>
                <a:spcPct val="35000"/>
              </a:spcAft>
              <a:defRPr/>
            </a:pPr>
            <a:r>
              <a:rPr lang="tr-TR" dirty="0">
                <a:solidFill>
                  <a:schemeClr val="accent5"/>
                </a:solidFill>
                <a:latin typeface="Calibri" pitchFamily="34" charset="0"/>
                <a:cs typeface="Calibri" pitchFamily="34" charset="0"/>
              </a:rPr>
              <a:t>     </a:t>
            </a:r>
            <a:r>
              <a:rPr lang="en-US" dirty="0">
                <a:solidFill>
                  <a:schemeClr val="accent5"/>
                </a:solidFill>
                <a:latin typeface="Calibri" pitchFamily="34" charset="0"/>
                <a:cs typeface="Calibri" pitchFamily="34" charset="0"/>
              </a:rPr>
              <a:t> </a:t>
            </a:r>
            <a:r>
              <a:rPr lang="tr-TR" dirty="0" err="1">
                <a:solidFill>
                  <a:schemeClr val="accent5"/>
                </a:solidFill>
                <a:latin typeface="Calibri" pitchFamily="34" charset="0"/>
                <a:cs typeface="Calibri" pitchFamily="34" charset="0"/>
              </a:rPr>
              <a:t>facebook’ta</a:t>
            </a:r>
            <a:r>
              <a:rPr lang="tr-TR" dirty="0">
                <a:solidFill>
                  <a:schemeClr val="accent5"/>
                </a:solidFill>
                <a:latin typeface="Calibri" pitchFamily="34" charset="0"/>
                <a:cs typeface="Calibri" pitchFamily="34" charset="0"/>
              </a:rPr>
              <a:t> bir profili mevcuttur. </a:t>
            </a:r>
          </a:p>
        </p:txBody>
      </p:sp>
      <p:sp>
        <p:nvSpPr>
          <p:cNvPr id="5" name="Serbest Form 4"/>
          <p:cNvSpPr/>
          <p:nvPr/>
        </p:nvSpPr>
        <p:spPr>
          <a:xfrm>
            <a:off x="614363" y="3049588"/>
            <a:ext cx="7702550" cy="647700"/>
          </a:xfrm>
          <a:custGeom>
            <a:avLst/>
            <a:gdLst>
              <a:gd name="connsiteX0" fmla="*/ 0 w 6912768"/>
              <a:gd name="connsiteY0" fmla="*/ 107765 h 646577"/>
              <a:gd name="connsiteX1" fmla="*/ 107765 w 6912768"/>
              <a:gd name="connsiteY1" fmla="*/ 0 h 646577"/>
              <a:gd name="connsiteX2" fmla="*/ 6805003 w 6912768"/>
              <a:gd name="connsiteY2" fmla="*/ 0 h 646577"/>
              <a:gd name="connsiteX3" fmla="*/ 6912768 w 6912768"/>
              <a:gd name="connsiteY3" fmla="*/ 107765 h 646577"/>
              <a:gd name="connsiteX4" fmla="*/ 6912768 w 6912768"/>
              <a:gd name="connsiteY4" fmla="*/ 538812 h 646577"/>
              <a:gd name="connsiteX5" fmla="*/ 6805003 w 6912768"/>
              <a:gd name="connsiteY5" fmla="*/ 646577 h 646577"/>
              <a:gd name="connsiteX6" fmla="*/ 107765 w 6912768"/>
              <a:gd name="connsiteY6" fmla="*/ 646577 h 646577"/>
              <a:gd name="connsiteX7" fmla="*/ 0 w 6912768"/>
              <a:gd name="connsiteY7" fmla="*/ 538812 h 646577"/>
              <a:gd name="connsiteX8" fmla="*/ 0 w 6912768"/>
              <a:gd name="connsiteY8" fmla="*/ 107765 h 646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646577">
                <a:moveTo>
                  <a:pt x="0" y="107765"/>
                </a:moveTo>
                <a:cubicBezTo>
                  <a:pt x="0" y="48248"/>
                  <a:pt x="48248" y="0"/>
                  <a:pt x="107765" y="0"/>
                </a:cubicBezTo>
                <a:lnTo>
                  <a:pt x="6805003" y="0"/>
                </a:lnTo>
                <a:cubicBezTo>
                  <a:pt x="6864520" y="0"/>
                  <a:pt x="6912768" y="48248"/>
                  <a:pt x="6912768" y="107765"/>
                </a:cubicBezTo>
                <a:lnTo>
                  <a:pt x="6912768" y="538812"/>
                </a:lnTo>
                <a:cubicBezTo>
                  <a:pt x="6912768" y="598329"/>
                  <a:pt x="6864520" y="646577"/>
                  <a:pt x="6805003" y="646577"/>
                </a:cubicBezTo>
                <a:lnTo>
                  <a:pt x="107765" y="646577"/>
                </a:lnTo>
                <a:cubicBezTo>
                  <a:pt x="48248" y="646577"/>
                  <a:pt x="0" y="598329"/>
                  <a:pt x="0" y="538812"/>
                </a:cubicBezTo>
                <a:lnTo>
                  <a:pt x="0" y="107765"/>
                </a:lnTo>
                <a:close/>
              </a:path>
            </a:pathLst>
          </a:custGeom>
          <a:solidFill>
            <a:schemeClr val="accent3">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01899" tIns="101899" rIns="101899" bIns="101899" spcCol="1270" anchor="ctr"/>
          <a:lstStyle/>
          <a:p>
            <a:pPr defTabSz="800100">
              <a:lnSpc>
                <a:spcPct val="90000"/>
              </a:lnSpc>
              <a:spcAft>
                <a:spcPct val="35000"/>
              </a:spcAft>
              <a:defRPr/>
            </a:pPr>
            <a:r>
              <a:rPr lang="tr-TR" dirty="0">
                <a:solidFill>
                  <a:schemeClr val="accent5"/>
                </a:solidFill>
                <a:latin typeface="Calibri" pitchFamily="34" charset="0"/>
                <a:cs typeface="Calibri" pitchFamily="34" charset="0"/>
              </a:rPr>
              <a:t>2. 9-12 yaş öğrencilerin yüzde 25’i profilini herkese açık tutmaktadır.</a:t>
            </a:r>
          </a:p>
        </p:txBody>
      </p:sp>
      <p:sp>
        <p:nvSpPr>
          <p:cNvPr id="6" name="Serbest Form 5"/>
          <p:cNvSpPr/>
          <p:nvPr/>
        </p:nvSpPr>
        <p:spPr>
          <a:xfrm>
            <a:off x="614363" y="3711575"/>
            <a:ext cx="7702550" cy="646113"/>
          </a:xfrm>
          <a:custGeom>
            <a:avLst/>
            <a:gdLst>
              <a:gd name="connsiteX0" fmla="*/ 0 w 6912768"/>
              <a:gd name="connsiteY0" fmla="*/ 107765 h 646577"/>
              <a:gd name="connsiteX1" fmla="*/ 107765 w 6912768"/>
              <a:gd name="connsiteY1" fmla="*/ 0 h 646577"/>
              <a:gd name="connsiteX2" fmla="*/ 6805003 w 6912768"/>
              <a:gd name="connsiteY2" fmla="*/ 0 h 646577"/>
              <a:gd name="connsiteX3" fmla="*/ 6912768 w 6912768"/>
              <a:gd name="connsiteY3" fmla="*/ 107765 h 646577"/>
              <a:gd name="connsiteX4" fmla="*/ 6912768 w 6912768"/>
              <a:gd name="connsiteY4" fmla="*/ 538812 h 646577"/>
              <a:gd name="connsiteX5" fmla="*/ 6805003 w 6912768"/>
              <a:gd name="connsiteY5" fmla="*/ 646577 h 646577"/>
              <a:gd name="connsiteX6" fmla="*/ 107765 w 6912768"/>
              <a:gd name="connsiteY6" fmla="*/ 646577 h 646577"/>
              <a:gd name="connsiteX7" fmla="*/ 0 w 6912768"/>
              <a:gd name="connsiteY7" fmla="*/ 538812 h 646577"/>
              <a:gd name="connsiteX8" fmla="*/ 0 w 6912768"/>
              <a:gd name="connsiteY8" fmla="*/ 107765 h 646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646577">
                <a:moveTo>
                  <a:pt x="0" y="107765"/>
                </a:moveTo>
                <a:cubicBezTo>
                  <a:pt x="0" y="48248"/>
                  <a:pt x="48248" y="0"/>
                  <a:pt x="107765" y="0"/>
                </a:cubicBezTo>
                <a:lnTo>
                  <a:pt x="6805003" y="0"/>
                </a:lnTo>
                <a:cubicBezTo>
                  <a:pt x="6864520" y="0"/>
                  <a:pt x="6912768" y="48248"/>
                  <a:pt x="6912768" y="107765"/>
                </a:cubicBezTo>
                <a:lnTo>
                  <a:pt x="6912768" y="538812"/>
                </a:lnTo>
                <a:cubicBezTo>
                  <a:pt x="6912768" y="598329"/>
                  <a:pt x="6864520" y="646577"/>
                  <a:pt x="6805003" y="646577"/>
                </a:cubicBezTo>
                <a:lnTo>
                  <a:pt x="107765" y="646577"/>
                </a:lnTo>
                <a:cubicBezTo>
                  <a:pt x="48248" y="646577"/>
                  <a:pt x="0" y="598329"/>
                  <a:pt x="0" y="538812"/>
                </a:cubicBezTo>
                <a:lnTo>
                  <a:pt x="0" y="107765"/>
                </a:lnTo>
                <a:close/>
              </a:path>
            </a:pathLst>
          </a:custGeom>
          <a:solidFill>
            <a:schemeClr val="accent3">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01899" tIns="101899" rIns="101899" bIns="101899" spcCol="1270" anchor="ctr"/>
          <a:lstStyle/>
          <a:p>
            <a:pPr defTabSz="800100">
              <a:lnSpc>
                <a:spcPct val="90000"/>
              </a:lnSpc>
              <a:spcAft>
                <a:spcPct val="35000"/>
              </a:spcAft>
              <a:defRPr/>
            </a:pPr>
            <a:r>
              <a:rPr lang="tr-TR" dirty="0">
                <a:solidFill>
                  <a:schemeClr val="accent5"/>
                </a:solidFill>
                <a:latin typeface="Calibri" pitchFamily="34" charset="0"/>
                <a:cs typeface="Calibri" pitchFamily="34" charset="0"/>
              </a:rPr>
              <a:t>3. Kişisel bilginin paylaşılması öğrencilerin yüzde 50’ sini etkileyen riskli bir</a:t>
            </a:r>
          </a:p>
          <a:p>
            <a:pPr defTabSz="800100">
              <a:lnSpc>
                <a:spcPct val="90000"/>
              </a:lnSpc>
              <a:spcAft>
                <a:spcPct val="35000"/>
              </a:spcAft>
              <a:defRPr/>
            </a:pPr>
            <a:r>
              <a:rPr lang="tr-TR" dirty="0">
                <a:solidFill>
                  <a:schemeClr val="accent5"/>
                </a:solidFill>
                <a:latin typeface="Calibri" pitchFamily="34" charset="0"/>
                <a:cs typeface="Calibri" pitchFamily="34" charset="0"/>
              </a:rPr>
              <a:t>    davranıştır.</a:t>
            </a:r>
          </a:p>
        </p:txBody>
      </p:sp>
      <p:sp>
        <p:nvSpPr>
          <p:cNvPr id="7" name="Serbest Form 6"/>
          <p:cNvSpPr/>
          <p:nvPr/>
        </p:nvSpPr>
        <p:spPr>
          <a:xfrm>
            <a:off x="614363" y="4371975"/>
            <a:ext cx="7702550" cy="646113"/>
          </a:xfrm>
          <a:custGeom>
            <a:avLst/>
            <a:gdLst>
              <a:gd name="connsiteX0" fmla="*/ 0 w 6912768"/>
              <a:gd name="connsiteY0" fmla="*/ 107765 h 646577"/>
              <a:gd name="connsiteX1" fmla="*/ 107765 w 6912768"/>
              <a:gd name="connsiteY1" fmla="*/ 0 h 646577"/>
              <a:gd name="connsiteX2" fmla="*/ 6805003 w 6912768"/>
              <a:gd name="connsiteY2" fmla="*/ 0 h 646577"/>
              <a:gd name="connsiteX3" fmla="*/ 6912768 w 6912768"/>
              <a:gd name="connsiteY3" fmla="*/ 107765 h 646577"/>
              <a:gd name="connsiteX4" fmla="*/ 6912768 w 6912768"/>
              <a:gd name="connsiteY4" fmla="*/ 538812 h 646577"/>
              <a:gd name="connsiteX5" fmla="*/ 6805003 w 6912768"/>
              <a:gd name="connsiteY5" fmla="*/ 646577 h 646577"/>
              <a:gd name="connsiteX6" fmla="*/ 107765 w 6912768"/>
              <a:gd name="connsiteY6" fmla="*/ 646577 h 646577"/>
              <a:gd name="connsiteX7" fmla="*/ 0 w 6912768"/>
              <a:gd name="connsiteY7" fmla="*/ 538812 h 646577"/>
              <a:gd name="connsiteX8" fmla="*/ 0 w 6912768"/>
              <a:gd name="connsiteY8" fmla="*/ 107765 h 646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646577">
                <a:moveTo>
                  <a:pt x="0" y="107765"/>
                </a:moveTo>
                <a:cubicBezTo>
                  <a:pt x="0" y="48248"/>
                  <a:pt x="48248" y="0"/>
                  <a:pt x="107765" y="0"/>
                </a:cubicBezTo>
                <a:lnTo>
                  <a:pt x="6805003" y="0"/>
                </a:lnTo>
                <a:cubicBezTo>
                  <a:pt x="6864520" y="0"/>
                  <a:pt x="6912768" y="48248"/>
                  <a:pt x="6912768" y="107765"/>
                </a:cubicBezTo>
                <a:lnTo>
                  <a:pt x="6912768" y="538812"/>
                </a:lnTo>
                <a:cubicBezTo>
                  <a:pt x="6912768" y="598329"/>
                  <a:pt x="6864520" y="646577"/>
                  <a:pt x="6805003" y="646577"/>
                </a:cubicBezTo>
                <a:lnTo>
                  <a:pt x="107765" y="646577"/>
                </a:lnTo>
                <a:cubicBezTo>
                  <a:pt x="48248" y="646577"/>
                  <a:pt x="0" y="598329"/>
                  <a:pt x="0" y="538812"/>
                </a:cubicBezTo>
                <a:lnTo>
                  <a:pt x="0" y="107765"/>
                </a:lnTo>
                <a:close/>
              </a:path>
            </a:pathLst>
          </a:custGeom>
          <a:solidFill>
            <a:schemeClr val="accent3">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01899" tIns="101899" rIns="101899" bIns="101899" spcCol="1270" anchor="ctr"/>
          <a:lstStyle/>
          <a:p>
            <a:pPr defTabSz="800100">
              <a:lnSpc>
                <a:spcPct val="90000"/>
              </a:lnSpc>
              <a:spcAft>
                <a:spcPct val="35000"/>
              </a:spcAft>
              <a:defRPr/>
            </a:pPr>
            <a:r>
              <a:rPr lang="tr-TR" dirty="0">
                <a:solidFill>
                  <a:schemeClr val="accent5"/>
                </a:solidFill>
                <a:latin typeface="Calibri" pitchFamily="34" charset="0"/>
                <a:cs typeface="Calibri" pitchFamily="34" charset="0"/>
              </a:rPr>
              <a:t>4. Yapılan çalışmalardan biri 6 yaş öğrencilerinin  yüzde 42’sinin internet</a:t>
            </a:r>
          </a:p>
          <a:p>
            <a:pPr defTabSz="800100">
              <a:lnSpc>
                <a:spcPct val="90000"/>
              </a:lnSpc>
              <a:spcAft>
                <a:spcPct val="35000"/>
              </a:spcAft>
              <a:defRPr/>
            </a:pPr>
            <a:r>
              <a:rPr lang="tr-TR" dirty="0">
                <a:solidFill>
                  <a:schemeClr val="accent5"/>
                </a:solidFill>
                <a:latin typeface="Calibri" pitchFamily="34" charset="0"/>
                <a:cs typeface="Calibri" pitchFamily="34" charset="0"/>
              </a:rPr>
              <a:t>     kullanıcısı olduğunu göstermektedir.</a:t>
            </a:r>
          </a:p>
        </p:txBody>
      </p:sp>
      <p:sp>
        <p:nvSpPr>
          <p:cNvPr id="9" name="Serbest Form 8"/>
          <p:cNvSpPr/>
          <p:nvPr/>
        </p:nvSpPr>
        <p:spPr>
          <a:xfrm>
            <a:off x="614363" y="5032375"/>
            <a:ext cx="7702550" cy="646113"/>
          </a:xfrm>
          <a:custGeom>
            <a:avLst/>
            <a:gdLst>
              <a:gd name="connsiteX0" fmla="*/ 0 w 6912768"/>
              <a:gd name="connsiteY0" fmla="*/ 107765 h 646577"/>
              <a:gd name="connsiteX1" fmla="*/ 107765 w 6912768"/>
              <a:gd name="connsiteY1" fmla="*/ 0 h 646577"/>
              <a:gd name="connsiteX2" fmla="*/ 6805003 w 6912768"/>
              <a:gd name="connsiteY2" fmla="*/ 0 h 646577"/>
              <a:gd name="connsiteX3" fmla="*/ 6912768 w 6912768"/>
              <a:gd name="connsiteY3" fmla="*/ 107765 h 646577"/>
              <a:gd name="connsiteX4" fmla="*/ 6912768 w 6912768"/>
              <a:gd name="connsiteY4" fmla="*/ 538812 h 646577"/>
              <a:gd name="connsiteX5" fmla="*/ 6805003 w 6912768"/>
              <a:gd name="connsiteY5" fmla="*/ 646577 h 646577"/>
              <a:gd name="connsiteX6" fmla="*/ 107765 w 6912768"/>
              <a:gd name="connsiteY6" fmla="*/ 646577 h 646577"/>
              <a:gd name="connsiteX7" fmla="*/ 0 w 6912768"/>
              <a:gd name="connsiteY7" fmla="*/ 538812 h 646577"/>
              <a:gd name="connsiteX8" fmla="*/ 0 w 6912768"/>
              <a:gd name="connsiteY8" fmla="*/ 107765 h 646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646577">
                <a:moveTo>
                  <a:pt x="0" y="107765"/>
                </a:moveTo>
                <a:cubicBezTo>
                  <a:pt x="0" y="48248"/>
                  <a:pt x="48248" y="0"/>
                  <a:pt x="107765" y="0"/>
                </a:cubicBezTo>
                <a:lnTo>
                  <a:pt x="6805003" y="0"/>
                </a:lnTo>
                <a:cubicBezTo>
                  <a:pt x="6864520" y="0"/>
                  <a:pt x="6912768" y="48248"/>
                  <a:pt x="6912768" y="107765"/>
                </a:cubicBezTo>
                <a:lnTo>
                  <a:pt x="6912768" y="538812"/>
                </a:lnTo>
                <a:cubicBezTo>
                  <a:pt x="6912768" y="598329"/>
                  <a:pt x="6864520" y="646577"/>
                  <a:pt x="6805003" y="646577"/>
                </a:cubicBezTo>
                <a:lnTo>
                  <a:pt x="107765" y="646577"/>
                </a:lnTo>
                <a:cubicBezTo>
                  <a:pt x="48248" y="646577"/>
                  <a:pt x="0" y="598329"/>
                  <a:pt x="0" y="538812"/>
                </a:cubicBezTo>
                <a:lnTo>
                  <a:pt x="0" y="107765"/>
                </a:lnTo>
                <a:close/>
              </a:path>
            </a:pathLst>
          </a:custGeom>
          <a:solidFill>
            <a:schemeClr val="accent3">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01899" tIns="101899" rIns="101899" bIns="101899" spcCol="1270" anchor="ctr"/>
          <a:lstStyle/>
          <a:p>
            <a:pPr defTabSz="800100">
              <a:lnSpc>
                <a:spcPct val="90000"/>
              </a:lnSpc>
              <a:spcAft>
                <a:spcPct val="35000"/>
              </a:spcAft>
              <a:defRPr/>
            </a:pPr>
            <a:r>
              <a:rPr lang="tr-TR" dirty="0">
                <a:solidFill>
                  <a:schemeClr val="accent5"/>
                </a:solidFill>
                <a:latin typeface="Calibri" pitchFamily="34" charset="0"/>
                <a:cs typeface="Calibri" pitchFamily="34" charset="0"/>
              </a:rPr>
              <a:t>5. Araştırmada, gençlerin internet ve mobil iletişim araçlarının kullanımıyla ilgili</a:t>
            </a:r>
          </a:p>
          <a:p>
            <a:pPr defTabSz="800100">
              <a:lnSpc>
                <a:spcPct val="90000"/>
              </a:lnSpc>
              <a:spcAft>
                <a:spcPct val="35000"/>
              </a:spcAft>
              <a:defRPr/>
            </a:pPr>
            <a:r>
              <a:rPr lang="tr-TR" dirty="0">
                <a:solidFill>
                  <a:schemeClr val="accent5"/>
                </a:solidFill>
                <a:latin typeface="Calibri" pitchFamily="34" charset="0"/>
                <a:cs typeface="Calibri" pitchFamily="34" charset="0"/>
              </a:rPr>
              <a:t>    bilgileri arkadaşlarından öğrendikleri belirtiliyor.</a:t>
            </a:r>
          </a:p>
        </p:txBody>
      </p:sp>
    </p:spTree>
    <p:extLst>
      <p:ext uri="{BB962C8B-B14F-4D97-AF65-F5344CB8AC3E}">
        <p14:creationId xmlns:p14="http://schemas.microsoft.com/office/powerpoint/2010/main" val="65022866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inVertical)">
                                      <p:cBhvr>
                                        <p:cTn id="14" dur="500"/>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Vertical)">
                                      <p:cBhvr>
                                        <p:cTn id="19" dur="500"/>
                                        <p:tgtEl>
                                          <p:spTgt spid="5"/>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barn(inVertical)">
                                      <p:cBhvr>
                                        <p:cTn id="24" dur="500"/>
                                        <p:tgtEl>
                                          <p:spTgt spid="6"/>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arn(inVertical)">
                                      <p:cBhvr>
                                        <p:cTn id="29" dur="500"/>
                                        <p:tgtEl>
                                          <p:spTgt spid="7"/>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barn(inVertical)">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6 Dikdörtgen"/>
          <p:cNvSpPr>
            <a:spLocks noChangeArrowheads="1"/>
          </p:cNvSpPr>
          <p:nvPr/>
        </p:nvSpPr>
        <p:spPr bwMode="auto">
          <a:xfrm>
            <a:off x="771525" y="1557338"/>
            <a:ext cx="22161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tr-TR" sz="2400" b="1">
                <a:latin typeface="Calibri" pitchFamily="34" charset="0"/>
                <a:cs typeface="Calibri" pitchFamily="34" charset="0"/>
              </a:rPr>
              <a:t>Yasal Altyapı</a:t>
            </a:r>
          </a:p>
        </p:txBody>
      </p:sp>
      <p:sp>
        <p:nvSpPr>
          <p:cNvPr id="3" name="Serbest Form 2"/>
          <p:cNvSpPr/>
          <p:nvPr/>
        </p:nvSpPr>
        <p:spPr>
          <a:xfrm>
            <a:off x="899592" y="2556590"/>
            <a:ext cx="7272808" cy="523458"/>
          </a:xfrm>
          <a:custGeom>
            <a:avLst/>
            <a:gdLst>
              <a:gd name="connsiteX0" fmla="*/ 0 w 7272808"/>
              <a:gd name="connsiteY0" fmla="*/ 87245 h 523458"/>
              <a:gd name="connsiteX1" fmla="*/ 87245 w 7272808"/>
              <a:gd name="connsiteY1" fmla="*/ 0 h 523458"/>
              <a:gd name="connsiteX2" fmla="*/ 7185563 w 7272808"/>
              <a:gd name="connsiteY2" fmla="*/ 0 h 523458"/>
              <a:gd name="connsiteX3" fmla="*/ 7272808 w 7272808"/>
              <a:gd name="connsiteY3" fmla="*/ 87245 h 523458"/>
              <a:gd name="connsiteX4" fmla="*/ 7272808 w 7272808"/>
              <a:gd name="connsiteY4" fmla="*/ 436213 h 523458"/>
              <a:gd name="connsiteX5" fmla="*/ 7185563 w 7272808"/>
              <a:gd name="connsiteY5" fmla="*/ 523458 h 523458"/>
              <a:gd name="connsiteX6" fmla="*/ 87245 w 7272808"/>
              <a:gd name="connsiteY6" fmla="*/ 523458 h 523458"/>
              <a:gd name="connsiteX7" fmla="*/ 0 w 7272808"/>
              <a:gd name="connsiteY7" fmla="*/ 436213 h 523458"/>
              <a:gd name="connsiteX8" fmla="*/ 0 w 7272808"/>
              <a:gd name="connsiteY8" fmla="*/ 87245 h 523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72808" h="523458">
                <a:moveTo>
                  <a:pt x="0" y="87245"/>
                </a:moveTo>
                <a:cubicBezTo>
                  <a:pt x="0" y="39061"/>
                  <a:pt x="39061" y="0"/>
                  <a:pt x="87245" y="0"/>
                </a:cubicBezTo>
                <a:lnTo>
                  <a:pt x="7185563" y="0"/>
                </a:lnTo>
                <a:cubicBezTo>
                  <a:pt x="7233747" y="0"/>
                  <a:pt x="7272808" y="39061"/>
                  <a:pt x="7272808" y="87245"/>
                </a:cubicBezTo>
                <a:lnTo>
                  <a:pt x="7272808" y="436213"/>
                </a:lnTo>
                <a:cubicBezTo>
                  <a:pt x="7272808" y="484397"/>
                  <a:pt x="7233747" y="523458"/>
                  <a:pt x="7185563" y="523458"/>
                </a:cubicBezTo>
                <a:lnTo>
                  <a:pt x="87245" y="523458"/>
                </a:lnTo>
                <a:cubicBezTo>
                  <a:pt x="39061" y="523458"/>
                  <a:pt x="0" y="484397"/>
                  <a:pt x="0" y="436213"/>
                </a:cubicBezTo>
                <a:lnTo>
                  <a:pt x="0" y="87245"/>
                </a:lnTo>
                <a:close/>
              </a:path>
            </a:pathLst>
          </a:custGeom>
        </p:spPr>
        <p:style>
          <a:lnRef idx="1">
            <a:schemeClr val="dk1"/>
          </a:lnRef>
          <a:fillRef idx="2">
            <a:schemeClr val="dk1"/>
          </a:fillRef>
          <a:effectRef idx="1">
            <a:schemeClr val="dk1"/>
          </a:effectRef>
          <a:fontRef idx="minor">
            <a:schemeClr val="dk1"/>
          </a:fontRef>
        </p:style>
        <p:txBody>
          <a:bodyPr lIns="94133" tIns="94133" rIns="94133" bIns="94133" spcCol="1270" anchor="ctr"/>
          <a:lstStyle/>
          <a:p>
            <a:pPr defTabSz="800100">
              <a:lnSpc>
                <a:spcPct val="90000"/>
              </a:lnSpc>
              <a:spcAft>
                <a:spcPct val="35000"/>
              </a:spcAft>
              <a:defRPr/>
            </a:pPr>
            <a:r>
              <a:rPr lang="tr-TR" b="1" dirty="0">
                <a:latin typeface="Calibri" pitchFamily="34" charset="0"/>
                <a:cs typeface="Calibri" pitchFamily="34" charset="0"/>
              </a:rPr>
              <a:t>A) 5651 Sayılı Yasa</a:t>
            </a:r>
          </a:p>
        </p:txBody>
      </p:sp>
      <p:sp>
        <p:nvSpPr>
          <p:cNvPr id="4" name="Serbest Form 3"/>
          <p:cNvSpPr/>
          <p:nvPr/>
        </p:nvSpPr>
        <p:spPr>
          <a:xfrm>
            <a:off x="899592" y="3129008"/>
            <a:ext cx="7272808" cy="823282"/>
          </a:xfrm>
          <a:custGeom>
            <a:avLst/>
            <a:gdLst>
              <a:gd name="connsiteX0" fmla="*/ 0 w 7272808"/>
              <a:gd name="connsiteY0" fmla="*/ 137216 h 823282"/>
              <a:gd name="connsiteX1" fmla="*/ 137216 w 7272808"/>
              <a:gd name="connsiteY1" fmla="*/ 0 h 823282"/>
              <a:gd name="connsiteX2" fmla="*/ 7135592 w 7272808"/>
              <a:gd name="connsiteY2" fmla="*/ 0 h 823282"/>
              <a:gd name="connsiteX3" fmla="*/ 7272808 w 7272808"/>
              <a:gd name="connsiteY3" fmla="*/ 137216 h 823282"/>
              <a:gd name="connsiteX4" fmla="*/ 7272808 w 7272808"/>
              <a:gd name="connsiteY4" fmla="*/ 686066 h 823282"/>
              <a:gd name="connsiteX5" fmla="*/ 7135592 w 7272808"/>
              <a:gd name="connsiteY5" fmla="*/ 823282 h 823282"/>
              <a:gd name="connsiteX6" fmla="*/ 137216 w 7272808"/>
              <a:gd name="connsiteY6" fmla="*/ 823282 h 823282"/>
              <a:gd name="connsiteX7" fmla="*/ 0 w 7272808"/>
              <a:gd name="connsiteY7" fmla="*/ 686066 h 823282"/>
              <a:gd name="connsiteX8" fmla="*/ 0 w 7272808"/>
              <a:gd name="connsiteY8" fmla="*/ 137216 h 823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72808" h="823282">
                <a:moveTo>
                  <a:pt x="0" y="137216"/>
                </a:moveTo>
                <a:cubicBezTo>
                  <a:pt x="0" y="61434"/>
                  <a:pt x="61434" y="0"/>
                  <a:pt x="137216" y="0"/>
                </a:cubicBezTo>
                <a:lnTo>
                  <a:pt x="7135592" y="0"/>
                </a:lnTo>
                <a:cubicBezTo>
                  <a:pt x="7211374" y="0"/>
                  <a:pt x="7272808" y="61434"/>
                  <a:pt x="7272808" y="137216"/>
                </a:cubicBezTo>
                <a:lnTo>
                  <a:pt x="7272808" y="686066"/>
                </a:lnTo>
                <a:cubicBezTo>
                  <a:pt x="7272808" y="761848"/>
                  <a:pt x="7211374" y="823282"/>
                  <a:pt x="7135592" y="823282"/>
                </a:cubicBezTo>
                <a:lnTo>
                  <a:pt x="137216" y="823282"/>
                </a:lnTo>
                <a:cubicBezTo>
                  <a:pt x="61434" y="823282"/>
                  <a:pt x="0" y="761848"/>
                  <a:pt x="0" y="686066"/>
                </a:cubicBezTo>
                <a:lnTo>
                  <a:pt x="0" y="137216"/>
                </a:lnTo>
                <a:close/>
              </a:path>
            </a:pathLst>
          </a:custGeom>
        </p:spPr>
        <p:style>
          <a:lnRef idx="1">
            <a:schemeClr val="dk1"/>
          </a:lnRef>
          <a:fillRef idx="2">
            <a:schemeClr val="dk1"/>
          </a:fillRef>
          <a:effectRef idx="1">
            <a:schemeClr val="dk1"/>
          </a:effectRef>
          <a:fontRef idx="minor">
            <a:schemeClr val="dk1"/>
          </a:fontRef>
        </p:style>
        <p:txBody>
          <a:bodyPr lIns="104959" tIns="104959" rIns="104959" bIns="104959" spcCol="1270" anchor="ctr"/>
          <a:lstStyle/>
          <a:p>
            <a:pPr defTabSz="755650">
              <a:lnSpc>
                <a:spcPct val="90000"/>
              </a:lnSpc>
              <a:spcAft>
                <a:spcPct val="35000"/>
              </a:spcAft>
              <a:defRPr/>
            </a:pPr>
            <a:r>
              <a:rPr lang="tr-TR" sz="1700" dirty="0">
                <a:latin typeface="Calibri" pitchFamily="34" charset="0"/>
                <a:cs typeface="Calibri" pitchFamily="34" charset="0"/>
              </a:rPr>
              <a:t>01/11/2007 tarih ve 26687 sayılı Resmi Gazetede yayımlanan </a:t>
            </a:r>
            <a:r>
              <a:rPr lang="tr-TR" sz="1700" b="1" i="1" dirty="0">
                <a:latin typeface="Calibri" pitchFamily="34" charset="0"/>
                <a:cs typeface="Calibri" pitchFamily="34" charset="0"/>
              </a:rPr>
              <a:t>İnternet Toplu Kullanım Sağlayıcıları </a:t>
            </a:r>
            <a:r>
              <a:rPr lang="tr-TR" sz="1700" dirty="0">
                <a:latin typeface="Calibri" pitchFamily="34" charset="0"/>
                <a:cs typeface="Calibri" pitchFamily="34" charset="0"/>
              </a:rPr>
              <a:t>Hakkında Yönetmelik</a:t>
            </a:r>
          </a:p>
        </p:txBody>
      </p:sp>
      <p:sp>
        <p:nvSpPr>
          <p:cNvPr id="5" name="Serbest Form 4"/>
          <p:cNvSpPr/>
          <p:nvPr/>
        </p:nvSpPr>
        <p:spPr>
          <a:xfrm>
            <a:off x="899592" y="4221088"/>
            <a:ext cx="7272808" cy="2304256"/>
          </a:xfrm>
          <a:custGeom>
            <a:avLst/>
            <a:gdLst>
              <a:gd name="connsiteX0" fmla="*/ 0 w 7272808"/>
              <a:gd name="connsiteY0" fmla="*/ 300130 h 1800744"/>
              <a:gd name="connsiteX1" fmla="*/ 300130 w 7272808"/>
              <a:gd name="connsiteY1" fmla="*/ 0 h 1800744"/>
              <a:gd name="connsiteX2" fmla="*/ 6972678 w 7272808"/>
              <a:gd name="connsiteY2" fmla="*/ 0 h 1800744"/>
              <a:gd name="connsiteX3" fmla="*/ 7272808 w 7272808"/>
              <a:gd name="connsiteY3" fmla="*/ 300130 h 1800744"/>
              <a:gd name="connsiteX4" fmla="*/ 7272808 w 7272808"/>
              <a:gd name="connsiteY4" fmla="*/ 1500614 h 1800744"/>
              <a:gd name="connsiteX5" fmla="*/ 6972678 w 7272808"/>
              <a:gd name="connsiteY5" fmla="*/ 1800744 h 1800744"/>
              <a:gd name="connsiteX6" fmla="*/ 300130 w 7272808"/>
              <a:gd name="connsiteY6" fmla="*/ 1800744 h 1800744"/>
              <a:gd name="connsiteX7" fmla="*/ 0 w 7272808"/>
              <a:gd name="connsiteY7" fmla="*/ 1500614 h 1800744"/>
              <a:gd name="connsiteX8" fmla="*/ 0 w 7272808"/>
              <a:gd name="connsiteY8" fmla="*/ 300130 h 180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72808" h="1800744">
                <a:moveTo>
                  <a:pt x="0" y="300130"/>
                </a:moveTo>
                <a:cubicBezTo>
                  <a:pt x="0" y="134373"/>
                  <a:pt x="134373" y="0"/>
                  <a:pt x="300130" y="0"/>
                </a:cubicBezTo>
                <a:lnTo>
                  <a:pt x="6972678" y="0"/>
                </a:lnTo>
                <a:cubicBezTo>
                  <a:pt x="7138435" y="0"/>
                  <a:pt x="7272808" y="134373"/>
                  <a:pt x="7272808" y="300130"/>
                </a:cubicBezTo>
                <a:lnTo>
                  <a:pt x="7272808" y="1500614"/>
                </a:lnTo>
                <a:cubicBezTo>
                  <a:pt x="7272808" y="1666371"/>
                  <a:pt x="7138435" y="1800744"/>
                  <a:pt x="6972678" y="1800744"/>
                </a:cubicBezTo>
                <a:lnTo>
                  <a:pt x="300130" y="1800744"/>
                </a:lnTo>
                <a:cubicBezTo>
                  <a:pt x="134373" y="1800744"/>
                  <a:pt x="0" y="1666371"/>
                  <a:pt x="0" y="1500614"/>
                </a:cubicBezTo>
                <a:lnTo>
                  <a:pt x="0" y="300130"/>
                </a:lnTo>
                <a:close/>
              </a:path>
            </a:pathLst>
          </a:custGeom>
        </p:spPr>
        <p:style>
          <a:lnRef idx="1">
            <a:schemeClr val="dk1"/>
          </a:lnRef>
          <a:fillRef idx="2">
            <a:schemeClr val="dk1"/>
          </a:fillRef>
          <a:effectRef idx="1">
            <a:schemeClr val="dk1"/>
          </a:effectRef>
          <a:fontRef idx="minor">
            <a:schemeClr val="dk1"/>
          </a:fontRef>
        </p:style>
        <p:txBody>
          <a:bodyPr lIns="94133" tIns="94133" rIns="94133" bIns="94133" spcCol="1270" anchor="ctr"/>
          <a:lstStyle/>
          <a:p>
            <a:pPr defTabSz="800100">
              <a:lnSpc>
                <a:spcPct val="90000"/>
              </a:lnSpc>
              <a:spcAft>
                <a:spcPct val="35000"/>
              </a:spcAft>
              <a:defRPr/>
            </a:pPr>
            <a:r>
              <a:rPr lang="tr-TR" b="1" dirty="0">
                <a:latin typeface="Calibri" pitchFamily="34" charset="0"/>
                <a:cs typeface="Calibri" pitchFamily="34" charset="0"/>
              </a:rPr>
              <a:t>İnternet toplu kullanım sağlayıcılarının yükümlülükleri</a:t>
            </a:r>
          </a:p>
          <a:p>
            <a:pPr defTabSz="800100">
              <a:lnSpc>
                <a:spcPct val="90000"/>
              </a:lnSpc>
              <a:spcAft>
                <a:spcPct val="35000"/>
              </a:spcAft>
              <a:defRPr/>
            </a:pPr>
            <a:r>
              <a:rPr lang="tr-TR" b="1" dirty="0">
                <a:latin typeface="Calibri" pitchFamily="34" charset="0"/>
                <a:cs typeface="Calibri" pitchFamily="34" charset="0"/>
              </a:rPr>
              <a:t/>
            </a:r>
            <a:br>
              <a:rPr lang="tr-TR" b="1" dirty="0">
                <a:latin typeface="Calibri" pitchFamily="34" charset="0"/>
                <a:cs typeface="Calibri" pitchFamily="34" charset="0"/>
              </a:rPr>
            </a:br>
            <a:r>
              <a:rPr lang="tr-TR" b="1" dirty="0">
                <a:latin typeface="Calibri" pitchFamily="34" charset="0"/>
                <a:cs typeface="Calibri" pitchFamily="34" charset="0"/>
              </a:rPr>
              <a:t>MADDE 4 – (1) İnternet toplu kullanım sağlayıcılarının yükümlülükleri şunlardır:  </a:t>
            </a:r>
          </a:p>
          <a:p>
            <a:pPr defTabSz="800100">
              <a:lnSpc>
                <a:spcPct val="90000"/>
              </a:lnSpc>
              <a:spcAft>
                <a:spcPct val="35000"/>
              </a:spcAft>
              <a:defRPr/>
            </a:pPr>
            <a:r>
              <a:rPr lang="tr-TR" b="1" dirty="0">
                <a:latin typeface="Calibri" pitchFamily="34" charset="0"/>
                <a:cs typeface="Calibri" pitchFamily="34" charset="0"/>
              </a:rPr>
              <a:t>a) Konusu suç oluşturan içeriklere erişimi önleyici tedbirleri almak.  </a:t>
            </a:r>
          </a:p>
          <a:p>
            <a:pPr defTabSz="800100">
              <a:lnSpc>
                <a:spcPct val="90000"/>
              </a:lnSpc>
              <a:spcAft>
                <a:spcPct val="35000"/>
              </a:spcAft>
              <a:defRPr/>
            </a:pPr>
            <a:r>
              <a:rPr lang="tr-TR" b="1" dirty="0">
                <a:latin typeface="Calibri" pitchFamily="34" charset="0"/>
                <a:cs typeface="Calibri" pitchFamily="34" charset="0"/>
              </a:rPr>
              <a:t>b) İç IP Dağıtım Loglarını elektronik ortamda kendi sistemlerine kaydetmek.</a:t>
            </a:r>
          </a:p>
        </p:txBody>
      </p:sp>
      <p:sp>
        <p:nvSpPr>
          <p:cNvPr id="6" name="34 Başlık"/>
          <p:cNvSpPr txBox="1">
            <a:spLocks/>
          </p:cNvSpPr>
          <p:nvPr/>
        </p:nvSpPr>
        <p:spPr bwMode="white">
          <a:xfrm>
            <a:off x="539552" y="348698"/>
            <a:ext cx="6192688" cy="767008"/>
          </a:xfrm>
          <a:prstGeom prst="rect">
            <a:avLst/>
          </a:prstGeom>
          <a:noFill/>
          <a:ln>
            <a:noFill/>
            <a:miter lim="800000"/>
            <a:headEnd/>
            <a:tailEnd/>
          </a:ln>
        </p:spPr>
        <p:txBody>
          <a:bodyPr bIns="91440" anchor="b">
            <a:scene3d>
              <a:camera prst="orthographicFront"/>
              <a:lightRig rig="glow" dir="tl">
                <a:rot lat="0" lon="0" rev="5400000"/>
              </a:lightRig>
            </a:scene3d>
            <a:sp3d contourW="12700">
              <a:bevelT w="25400" h="25400"/>
              <a:contourClr>
                <a:schemeClr val="accent6">
                  <a:shade val="73000"/>
                </a:schemeClr>
              </a:contourClr>
            </a:sp3d>
          </a:bodyPr>
          <a:lstStyle>
            <a:lvl1pPr eaLnBrk="1" hangingPunct="1">
              <a:defRPr sz="2900">
                <a:solidFill>
                  <a:schemeClr val="accent3">
                    <a:lumMod val="75000"/>
                  </a:schemeClr>
                </a:solidFill>
                <a:latin typeface="Calibri" pitchFamily="34" charset="0"/>
                <a:ea typeface="+mj-ea"/>
                <a:cs typeface="Calibri" pitchFamily="34" charset="0"/>
              </a:defRPr>
            </a:lvl1pPr>
            <a:lvl2pPr eaLnBrk="0" hangingPunct="0">
              <a:defRPr sz="4000">
                <a:solidFill>
                  <a:schemeClr val="tx2"/>
                </a:solidFill>
                <a:latin typeface="Franklin Gothic Book" pitchFamily="34" charset="0"/>
              </a:defRPr>
            </a:lvl2pPr>
            <a:lvl3pPr eaLnBrk="0" hangingPunct="0">
              <a:defRPr sz="4000">
                <a:solidFill>
                  <a:schemeClr val="tx2"/>
                </a:solidFill>
                <a:latin typeface="Franklin Gothic Book" pitchFamily="34" charset="0"/>
              </a:defRPr>
            </a:lvl3pPr>
            <a:lvl4pPr eaLnBrk="0" hangingPunct="0">
              <a:defRPr sz="4000">
                <a:solidFill>
                  <a:schemeClr val="tx2"/>
                </a:solidFill>
                <a:latin typeface="Franklin Gothic Book" pitchFamily="34" charset="0"/>
              </a:defRPr>
            </a:lvl4pPr>
            <a:lvl5pPr eaLnBrk="0" hangingPunct="0">
              <a:defRPr sz="4000">
                <a:solidFill>
                  <a:schemeClr val="tx2"/>
                </a:solidFill>
                <a:latin typeface="Franklin Gothic Book" pitchFamily="34" charset="0"/>
              </a:defRPr>
            </a:lvl5pPr>
            <a:lvl6pPr marL="457200" fontAlgn="base">
              <a:spcBef>
                <a:spcPct val="0"/>
              </a:spcBef>
              <a:spcAft>
                <a:spcPct val="0"/>
              </a:spcAft>
              <a:defRPr sz="4000">
                <a:solidFill>
                  <a:schemeClr val="tx2"/>
                </a:solidFill>
                <a:latin typeface="Franklin Gothic Book" pitchFamily="34" charset="0"/>
              </a:defRPr>
            </a:lvl6pPr>
            <a:lvl7pPr marL="914400" fontAlgn="base">
              <a:spcBef>
                <a:spcPct val="0"/>
              </a:spcBef>
              <a:spcAft>
                <a:spcPct val="0"/>
              </a:spcAft>
              <a:defRPr sz="4000">
                <a:solidFill>
                  <a:schemeClr val="tx2"/>
                </a:solidFill>
                <a:latin typeface="Franklin Gothic Book" pitchFamily="34" charset="0"/>
              </a:defRPr>
            </a:lvl7pPr>
            <a:lvl8pPr marL="1371600" fontAlgn="base">
              <a:spcBef>
                <a:spcPct val="0"/>
              </a:spcBef>
              <a:spcAft>
                <a:spcPct val="0"/>
              </a:spcAft>
              <a:defRPr sz="4000">
                <a:solidFill>
                  <a:schemeClr val="tx2"/>
                </a:solidFill>
                <a:latin typeface="Franklin Gothic Book" pitchFamily="34" charset="0"/>
              </a:defRPr>
            </a:lvl8pPr>
            <a:lvl9pPr marL="1828800" fontAlgn="base">
              <a:spcBef>
                <a:spcPct val="0"/>
              </a:spcBef>
              <a:spcAft>
                <a:spcPct val="0"/>
              </a:spcAft>
              <a:defRPr sz="4000">
                <a:solidFill>
                  <a:schemeClr val="tx2"/>
                </a:solidFill>
                <a:latin typeface="Franklin Gothic Book" pitchFamily="34" charset="0"/>
              </a:defRPr>
            </a:lvl9pPr>
          </a:lstStyle>
          <a:p>
            <a:pPr>
              <a:defRPr/>
            </a:pPr>
            <a:r>
              <a:rPr lang="tr-TR" dirty="0"/>
              <a:t>Bilinçli, Güvenli, Yönetilebilir ve Ölçülebilir BT ve İnternet Kullanımı</a:t>
            </a:r>
          </a:p>
        </p:txBody>
      </p:sp>
    </p:spTree>
    <p:extLst>
      <p:ext uri="{BB962C8B-B14F-4D97-AF65-F5344CB8AC3E}">
        <p14:creationId xmlns:p14="http://schemas.microsoft.com/office/powerpoint/2010/main" val="427608374"/>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6 Dikdörtgen"/>
          <p:cNvSpPr>
            <a:spLocks noChangeArrowheads="1"/>
          </p:cNvSpPr>
          <p:nvPr/>
        </p:nvSpPr>
        <p:spPr bwMode="auto">
          <a:xfrm>
            <a:off x="539750" y="1524000"/>
            <a:ext cx="53848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tr-TR" sz="2400" b="1">
                <a:latin typeface="Calibri" pitchFamily="34" charset="0"/>
                <a:cs typeface="Calibri" pitchFamily="34" charset="0"/>
              </a:rPr>
              <a:t>Yasal Altyapı</a:t>
            </a:r>
          </a:p>
        </p:txBody>
      </p:sp>
      <p:sp>
        <p:nvSpPr>
          <p:cNvPr id="7" name="34 Başlık"/>
          <p:cNvSpPr txBox="1">
            <a:spLocks/>
          </p:cNvSpPr>
          <p:nvPr/>
        </p:nvSpPr>
        <p:spPr bwMode="white">
          <a:xfrm>
            <a:off x="539552" y="348698"/>
            <a:ext cx="6192688" cy="767008"/>
          </a:xfrm>
          <a:prstGeom prst="rect">
            <a:avLst/>
          </a:prstGeom>
          <a:noFill/>
          <a:ln>
            <a:noFill/>
            <a:miter lim="800000"/>
            <a:headEnd/>
            <a:tailEnd/>
          </a:ln>
        </p:spPr>
        <p:txBody>
          <a:bodyPr bIns="91440" anchor="b">
            <a:scene3d>
              <a:camera prst="orthographicFront"/>
              <a:lightRig rig="glow" dir="tl">
                <a:rot lat="0" lon="0" rev="5400000"/>
              </a:lightRig>
            </a:scene3d>
            <a:sp3d contourW="12700">
              <a:bevelT w="25400" h="25400"/>
              <a:contourClr>
                <a:schemeClr val="accent6">
                  <a:shade val="73000"/>
                </a:schemeClr>
              </a:contourClr>
            </a:sp3d>
          </a:bodyPr>
          <a:lstStyle>
            <a:defPPr>
              <a:defRPr lang="tr-TR"/>
            </a:defPPr>
            <a:lvl1pPr eaLnBrk="1" hangingPunct="1">
              <a:defRPr sz="2900">
                <a:solidFill>
                  <a:schemeClr val="accent3">
                    <a:lumMod val="75000"/>
                  </a:schemeClr>
                </a:solidFill>
                <a:latin typeface="Calibri" pitchFamily="34" charset="0"/>
                <a:ea typeface="+mj-ea"/>
                <a:cs typeface="Calibri" pitchFamily="34" charset="0"/>
              </a:defRPr>
            </a:lvl1pPr>
            <a:lvl2pPr eaLnBrk="0" hangingPunct="0">
              <a:defRPr sz="4000">
                <a:solidFill>
                  <a:schemeClr val="tx2"/>
                </a:solidFill>
                <a:latin typeface="Franklin Gothic Book" pitchFamily="34" charset="0"/>
              </a:defRPr>
            </a:lvl2pPr>
            <a:lvl3pPr eaLnBrk="0" hangingPunct="0">
              <a:defRPr sz="4000">
                <a:solidFill>
                  <a:schemeClr val="tx2"/>
                </a:solidFill>
                <a:latin typeface="Franklin Gothic Book" pitchFamily="34" charset="0"/>
              </a:defRPr>
            </a:lvl3pPr>
            <a:lvl4pPr eaLnBrk="0" hangingPunct="0">
              <a:defRPr sz="4000">
                <a:solidFill>
                  <a:schemeClr val="tx2"/>
                </a:solidFill>
                <a:latin typeface="Franklin Gothic Book" pitchFamily="34" charset="0"/>
              </a:defRPr>
            </a:lvl4pPr>
            <a:lvl5pPr eaLnBrk="0" hangingPunct="0">
              <a:defRPr sz="4000">
                <a:solidFill>
                  <a:schemeClr val="tx2"/>
                </a:solidFill>
                <a:latin typeface="Franklin Gothic Book" pitchFamily="34" charset="0"/>
              </a:defRPr>
            </a:lvl5pPr>
            <a:lvl6pPr marL="457200" fontAlgn="base">
              <a:spcBef>
                <a:spcPct val="0"/>
              </a:spcBef>
              <a:spcAft>
                <a:spcPct val="0"/>
              </a:spcAft>
              <a:defRPr sz="4000">
                <a:solidFill>
                  <a:schemeClr val="tx2"/>
                </a:solidFill>
                <a:latin typeface="Franklin Gothic Book" pitchFamily="34" charset="0"/>
              </a:defRPr>
            </a:lvl6pPr>
            <a:lvl7pPr marL="914400" fontAlgn="base">
              <a:spcBef>
                <a:spcPct val="0"/>
              </a:spcBef>
              <a:spcAft>
                <a:spcPct val="0"/>
              </a:spcAft>
              <a:defRPr sz="4000">
                <a:solidFill>
                  <a:schemeClr val="tx2"/>
                </a:solidFill>
                <a:latin typeface="Franklin Gothic Book" pitchFamily="34" charset="0"/>
              </a:defRPr>
            </a:lvl7pPr>
            <a:lvl8pPr marL="1371600" fontAlgn="base">
              <a:spcBef>
                <a:spcPct val="0"/>
              </a:spcBef>
              <a:spcAft>
                <a:spcPct val="0"/>
              </a:spcAft>
              <a:defRPr sz="4000">
                <a:solidFill>
                  <a:schemeClr val="tx2"/>
                </a:solidFill>
                <a:latin typeface="Franklin Gothic Book" pitchFamily="34" charset="0"/>
              </a:defRPr>
            </a:lvl8pPr>
            <a:lvl9pPr marL="1828800" fontAlgn="base">
              <a:spcBef>
                <a:spcPct val="0"/>
              </a:spcBef>
              <a:spcAft>
                <a:spcPct val="0"/>
              </a:spcAft>
              <a:defRPr sz="4000">
                <a:solidFill>
                  <a:schemeClr val="tx2"/>
                </a:solidFill>
                <a:latin typeface="Franklin Gothic Book" pitchFamily="34" charset="0"/>
              </a:defRPr>
            </a:lvl9pPr>
          </a:lstStyle>
          <a:p>
            <a:pPr>
              <a:defRPr/>
            </a:pPr>
            <a:r>
              <a:rPr lang="tr-TR" dirty="0" smtClean="0"/>
              <a:t>Bilinçli, Güvenli, Yönetilebilir ve Ölçülebilir BT ve İnternet Kullanımı</a:t>
            </a:r>
          </a:p>
        </p:txBody>
      </p:sp>
      <p:sp>
        <p:nvSpPr>
          <p:cNvPr id="8" name="Serbest Form 7"/>
          <p:cNvSpPr/>
          <p:nvPr/>
        </p:nvSpPr>
        <p:spPr>
          <a:xfrm>
            <a:off x="539552" y="1984094"/>
            <a:ext cx="7866788" cy="1610024"/>
          </a:xfrm>
          <a:custGeom>
            <a:avLst/>
            <a:gdLst>
              <a:gd name="connsiteX0" fmla="*/ 0 w 7272808"/>
              <a:gd name="connsiteY0" fmla="*/ 87245 h 523458"/>
              <a:gd name="connsiteX1" fmla="*/ 87245 w 7272808"/>
              <a:gd name="connsiteY1" fmla="*/ 0 h 523458"/>
              <a:gd name="connsiteX2" fmla="*/ 7185563 w 7272808"/>
              <a:gd name="connsiteY2" fmla="*/ 0 h 523458"/>
              <a:gd name="connsiteX3" fmla="*/ 7272808 w 7272808"/>
              <a:gd name="connsiteY3" fmla="*/ 87245 h 523458"/>
              <a:gd name="connsiteX4" fmla="*/ 7272808 w 7272808"/>
              <a:gd name="connsiteY4" fmla="*/ 436213 h 523458"/>
              <a:gd name="connsiteX5" fmla="*/ 7185563 w 7272808"/>
              <a:gd name="connsiteY5" fmla="*/ 523458 h 523458"/>
              <a:gd name="connsiteX6" fmla="*/ 87245 w 7272808"/>
              <a:gd name="connsiteY6" fmla="*/ 523458 h 523458"/>
              <a:gd name="connsiteX7" fmla="*/ 0 w 7272808"/>
              <a:gd name="connsiteY7" fmla="*/ 436213 h 523458"/>
              <a:gd name="connsiteX8" fmla="*/ 0 w 7272808"/>
              <a:gd name="connsiteY8" fmla="*/ 87245 h 523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72808" h="523458">
                <a:moveTo>
                  <a:pt x="0" y="87245"/>
                </a:moveTo>
                <a:cubicBezTo>
                  <a:pt x="0" y="39061"/>
                  <a:pt x="39061" y="0"/>
                  <a:pt x="87245" y="0"/>
                </a:cubicBezTo>
                <a:lnTo>
                  <a:pt x="7185563" y="0"/>
                </a:lnTo>
                <a:cubicBezTo>
                  <a:pt x="7233747" y="0"/>
                  <a:pt x="7272808" y="39061"/>
                  <a:pt x="7272808" y="87245"/>
                </a:cubicBezTo>
                <a:lnTo>
                  <a:pt x="7272808" y="436213"/>
                </a:lnTo>
                <a:cubicBezTo>
                  <a:pt x="7272808" y="484397"/>
                  <a:pt x="7233747" y="523458"/>
                  <a:pt x="7185563" y="523458"/>
                </a:cubicBezTo>
                <a:lnTo>
                  <a:pt x="87245" y="523458"/>
                </a:lnTo>
                <a:cubicBezTo>
                  <a:pt x="39061" y="523458"/>
                  <a:pt x="0" y="484397"/>
                  <a:pt x="0" y="436213"/>
                </a:cubicBezTo>
                <a:lnTo>
                  <a:pt x="0" y="87245"/>
                </a:lnTo>
                <a:close/>
              </a:path>
            </a:pathLst>
          </a:custGeom>
        </p:spPr>
        <p:style>
          <a:lnRef idx="1">
            <a:schemeClr val="dk1"/>
          </a:lnRef>
          <a:fillRef idx="2">
            <a:schemeClr val="dk1"/>
          </a:fillRef>
          <a:effectRef idx="1">
            <a:schemeClr val="dk1"/>
          </a:effectRef>
          <a:fontRef idx="minor">
            <a:schemeClr val="dk1"/>
          </a:fontRef>
        </p:style>
        <p:txBody>
          <a:bodyPr lIns="94133" tIns="94133" rIns="94133" bIns="94133" spcCol="1270" anchor="ctr"/>
          <a:lstStyle/>
          <a:p>
            <a:pPr algn="just" defTabSz="800100">
              <a:lnSpc>
                <a:spcPct val="90000"/>
              </a:lnSpc>
              <a:spcAft>
                <a:spcPct val="35000"/>
              </a:spcAft>
              <a:defRPr/>
            </a:pPr>
            <a:r>
              <a:rPr lang="tr-TR" sz="2000" b="1" dirty="0">
                <a:latin typeface="Calibri" pitchFamily="34" charset="0"/>
                <a:cs typeface="Calibri" pitchFamily="34" charset="0"/>
              </a:rPr>
              <a:t>B) BTK 22 Ağustos 2011 tarihiden itibaren Aile Paketi, Standart Paket, </a:t>
            </a:r>
          </a:p>
          <a:p>
            <a:pPr algn="just" defTabSz="800100">
              <a:lnSpc>
                <a:spcPct val="90000"/>
              </a:lnSpc>
              <a:spcAft>
                <a:spcPct val="35000"/>
              </a:spcAft>
              <a:defRPr/>
            </a:pPr>
            <a:r>
              <a:rPr lang="tr-TR" sz="2000" b="1" dirty="0">
                <a:latin typeface="Calibri" pitchFamily="34" charset="0"/>
                <a:cs typeface="Calibri" pitchFamily="34" charset="0"/>
              </a:rPr>
              <a:t>     Çocuk Paketi ve Yurtiçi Paketi gibi filtreleme seçenekleri kullanıcıların </a:t>
            </a:r>
          </a:p>
          <a:p>
            <a:pPr algn="just" defTabSz="800100">
              <a:lnSpc>
                <a:spcPct val="90000"/>
              </a:lnSpc>
              <a:spcAft>
                <a:spcPct val="35000"/>
              </a:spcAft>
              <a:defRPr/>
            </a:pPr>
            <a:r>
              <a:rPr lang="tr-TR" sz="2000" b="1" dirty="0">
                <a:latin typeface="Calibri" pitchFamily="34" charset="0"/>
                <a:cs typeface="Calibri" pitchFamily="34" charset="0"/>
              </a:rPr>
              <a:t>     hizmetine </a:t>
            </a:r>
            <a:r>
              <a:rPr lang="tr-TR" sz="2000" b="1" dirty="0" smtClean="0">
                <a:latin typeface="Calibri" pitchFamily="34" charset="0"/>
                <a:cs typeface="Calibri" pitchFamily="34" charset="0"/>
              </a:rPr>
              <a:t>sunulmuştur</a:t>
            </a:r>
            <a:r>
              <a:rPr lang="tr-TR" sz="2000" b="1" dirty="0">
                <a:latin typeface="Calibri" pitchFamily="34" charset="0"/>
                <a:cs typeface="Calibri" pitchFamily="34" charset="0"/>
              </a:rPr>
              <a:t>.</a:t>
            </a:r>
          </a:p>
        </p:txBody>
      </p:sp>
      <p:sp>
        <p:nvSpPr>
          <p:cNvPr id="9" name="Serbest Form 8"/>
          <p:cNvSpPr/>
          <p:nvPr/>
        </p:nvSpPr>
        <p:spPr>
          <a:xfrm>
            <a:off x="521636" y="4077072"/>
            <a:ext cx="7866788" cy="1512168"/>
          </a:xfrm>
          <a:custGeom>
            <a:avLst/>
            <a:gdLst>
              <a:gd name="connsiteX0" fmla="*/ 0 w 7272808"/>
              <a:gd name="connsiteY0" fmla="*/ 87245 h 523458"/>
              <a:gd name="connsiteX1" fmla="*/ 87245 w 7272808"/>
              <a:gd name="connsiteY1" fmla="*/ 0 h 523458"/>
              <a:gd name="connsiteX2" fmla="*/ 7185563 w 7272808"/>
              <a:gd name="connsiteY2" fmla="*/ 0 h 523458"/>
              <a:gd name="connsiteX3" fmla="*/ 7272808 w 7272808"/>
              <a:gd name="connsiteY3" fmla="*/ 87245 h 523458"/>
              <a:gd name="connsiteX4" fmla="*/ 7272808 w 7272808"/>
              <a:gd name="connsiteY4" fmla="*/ 436213 h 523458"/>
              <a:gd name="connsiteX5" fmla="*/ 7185563 w 7272808"/>
              <a:gd name="connsiteY5" fmla="*/ 523458 h 523458"/>
              <a:gd name="connsiteX6" fmla="*/ 87245 w 7272808"/>
              <a:gd name="connsiteY6" fmla="*/ 523458 h 523458"/>
              <a:gd name="connsiteX7" fmla="*/ 0 w 7272808"/>
              <a:gd name="connsiteY7" fmla="*/ 436213 h 523458"/>
              <a:gd name="connsiteX8" fmla="*/ 0 w 7272808"/>
              <a:gd name="connsiteY8" fmla="*/ 87245 h 523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72808" h="523458">
                <a:moveTo>
                  <a:pt x="0" y="87245"/>
                </a:moveTo>
                <a:cubicBezTo>
                  <a:pt x="0" y="39061"/>
                  <a:pt x="39061" y="0"/>
                  <a:pt x="87245" y="0"/>
                </a:cubicBezTo>
                <a:lnTo>
                  <a:pt x="7185563" y="0"/>
                </a:lnTo>
                <a:cubicBezTo>
                  <a:pt x="7233747" y="0"/>
                  <a:pt x="7272808" y="39061"/>
                  <a:pt x="7272808" y="87245"/>
                </a:cubicBezTo>
                <a:lnTo>
                  <a:pt x="7272808" y="436213"/>
                </a:lnTo>
                <a:cubicBezTo>
                  <a:pt x="7272808" y="484397"/>
                  <a:pt x="7233747" y="523458"/>
                  <a:pt x="7185563" y="523458"/>
                </a:cubicBezTo>
                <a:lnTo>
                  <a:pt x="87245" y="523458"/>
                </a:lnTo>
                <a:cubicBezTo>
                  <a:pt x="39061" y="523458"/>
                  <a:pt x="0" y="484397"/>
                  <a:pt x="0" y="436213"/>
                </a:cubicBezTo>
                <a:lnTo>
                  <a:pt x="0" y="87245"/>
                </a:lnTo>
                <a:close/>
              </a:path>
            </a:pathLst>
          </a:custGeom>
        </p:spPr>
        <p:style>
          <a:lnRef idx="1">
            <a:schemeClr val="dk1"/>
          </a:lnRef>
          <a:fillRef idx="2">
            <a:schemeClr val="dk1"/>
          </a:fillRef>
          <a:effectRef idx="1">
            <a:schemeClr val="dk1"/>
          </a:effectRef>
          <a:fontRef idx="minor">
            <a:schemeClr val="dk1"/>
          </a:fontRef>
        </p:style>
        <p:txBody>
          <a:bodyPr lIns="94133" tIns="94133" rIns="94133" bIns="94133" spcCol="1270" anchor="ctr"/>
          <a:lstStyle/>
          <a:p>
            <a:pPr algn="just" defTabSz="800100">
              <a:lnSpc>
                <a:spcPct val="90000"/>
              </a:lnSpc>
              <a:spcAft>
                <a:spcPct val="35000"/>
              </a:spcAft>
              <a:defRPr/>
            </a:pPr>
            <a:r>
              <a:rPr lang="tr-TR" sz="2000" b="1" dirty="0">
                <a:latin typeface="Calibri" pitchFamily="34" charset="0"/>
                <a:cs typeface="Calibri" pitchFamily="34" charset="0"/>
              </a:rPr>
              <a:t>C) 2010 yılında Türkiye Avrupa Konseyi Siber Suçlar Sözleşmesini    </a:t>
            </a:r>
          </a:p>
          <a:p>
            <a:pPr algn="just" defTabSz="800100">
              <a:lnSpc>
                <a:spcPct val="90000"/>
              </a:lnSpc>
              <a:spcAft>
                <a:spcPct val="35000"/>
              </a:spcAft>
              <a:defRPr/>
            </a:pPr>
            <a:r>
              <a:rPr lang="tr-TR" sz="2000" b="1" dirty="0">
                <a:latin typeface="Calibri" pitchFamily="34" charset="0"/>
                <a:cs typeface="Calibri" pitchFamily="34" charset="0"/>
              </a:rPr>
              <a:t>     imzaladı. Bu sözleşme hükümlerine göre yaptırımlar ve cezai  </a:t>
            </a:r>
          </a:p>
          <a:p>
            <a:pPr algn="just" defTabSz="800100">
              <a:lnSpc>
                <a:spcPct val="90000"/>
              </a:lnSpc>
              <a:spcAft>
                <a:spcPct val="35000"/>
              </a:spcAft>
              <a:defRPr/>
            </a:pPr>
            <a:r>
              <a:rPr lang="tr-TR" sz="2000" b="1" dirty="0">
                <a:latin typeface="Calibri" pitchFamily="34" charset="0"/>
                <a:cs typeface="Calibri" pitchFamily="34" charset="0"/>
              </a:rPr>
              <a:t>     uygulamalar ilerleyen günlerde   TBMM gündemine gelecektir. </a:t>
            </a:r>
          </a:p>
        </p:txBody>
      </p:sp>
    </p:spTree>
    <p:extLst>
      <p:ext uri="{BB962C8B-B14F-4D97-AF65-F5344CB8AC3E}">
        <p14:creationId xmlns:p14="http://schemas.microsoft.com/office/powerpoint/2010/main" val="52530535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6 Dikdörtgen"/>
          <p:cNvSpPr>
            <a:spLocks noChangeArrowheads="1"/>
          </p:cNvSpPr>
          <p:nvPr/>
        </p:nvSpPr>
        <p:spPr bwMode="auto">
          <a:xfrm>
            <a:off x="611188" y="1268413"/>
            <a:ext cx="331311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tr-TR" sz="2400" b="1">
                <a:latin typeface="Calibri" pitchFamily="34" charset="0"/>
                <a:cs typeface="Calibri" pitchFamily="34" charset="0"/>
              </a:rPr>
              <a:t>Nasıl Yapılacak?</a:t>
            </a:r>
          </a:p>
          <a:p>
            <a:endParaRPr lang="tr-TR" sz="2400" b="1">
              <a:latin typeface="Calibri" pitchFamily="34" charset="0"/>
              <a:cs typeface="Calibri" pitchFamily="34" charset="0"/>
            </a:endParaRPr>
          </a:p>
        </p:txBody>
      </p:sp>
      <p:sp>
        <p:nvSpPr>
          <p:cNvPr id="3" name="Serbest Form 2"/>
          <p:cNvSpPr/>
          <p:nvPr/>
        </p:nvSpPr>
        <p:spPr>
          <a:xfrm>
            <a:off x="684213" y="1982788"/>
            <a:ext cx="6911975" cy="536575"/>
          </a:xfrm>
          <a:custGeom>
            <a:avLst/>
            <a:gdLst>
              <a:gd name="connsiteX0" fmla="*/ 0 w 6912768"/>
              <a:gd name="connsiteY0" fmla="*/ 89389 h 536326"/>
              <a:gd name="connsiteX1" fmla="*/ 89389 w 6912768"/>
              <a:gd name="connsiteY1" fmla="*/ 0 h 536326"/>
              <a:gd name="connsiteX2" fmla="*/ 6823379 w 6912768"/>
              <a:gd name="connsiteY2" fmla="*/ 0 h 536326"/>
              <a:gd name="connsiteX3" fmla="*/ 6912768 w 6912768"/>
              <a:gd name="connsiteY3" fmla="*/ 89389 h 536326"/>
              <a:gd name="connsiteX4" fmla="*/ 6912768 w 6912768"/>
              <a:gd name="connsiteY4" fmla="*/ 446937 h 536326"/>
              <a:gd name="connsiteX5" fmla="*/ 6823379 w 6912768"/>
              <a:gd name="connsiteY5" fmla="*/ 536326 h 536326"/>
              <a:gd name="connsiteX6" fmla="*/ 89389 w 6912768"/>
              <a:gd name="connsiteY6" fmla="*/ 536326 h 536326"/>
              <a:gd name="connsiteX7" fmla="*/ 0 w 6912768"/>
              <a:gd name="connsiteY7" fmla="*/ 446937 h 536326"/>
              <a:gd name="connsiteX8" fmla="*/ 0 w 6912768"/>
              <a:gd name="connsiteY8" fmla="*/ 89389 h 536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536326">
                <a:moveTo>
                  <a:pt x="0" y="89389"/>
                </a:moveTo>
                <a:cubicBezTo>
                  <a:pt x="0" y="40021"/>
                  <a:pt x="40021" y="0"/>
                  <a:pt x="89389" y="0"/>
                </a:cubicBezTo>
                <a:lnTo>
                  <a:pt x="6823379" y="0"/>
                </a:lnTo>
                <a:cubicBezTo>
                  <a:pt x="6872747" y="0"/>
                  <a:pt x="6912768" y="40021"/>
                  <a:pt x="6912768" y="89389"/>
                </a:cubicBezTo>
                <a:lnTo>
                  <a:pt x="6912768" y="446937"/>
                </a:lnTo>
                <a:cubicBezTo>
                  <a:pt x="6912768" y="496305"/>
                  <a:pt x="6872747" y="536326"/>
                  <a:pt x="6823379" y="536326"/>
                </a:cubicBezTo>
                <a:lnTo>
                  <a:pt x="89389" y="536326"/>
                </a:lnTo>
                <a:cubicBezTo>
                  <a:pt x="40021" y="536326"/>
                  <a:pt x="0" y="496305"/>
                  <a:pt x="0" y="446937"/>
                </a:cubicBezTo>
                <a:lnTo>
                  <a:pt x="0" y="89389"/>
                </a:lnTo>
                <a:close/>
              </a:path>
            </a:pathLst>
          </a:custGeom>
        </p:spPr>
        <p:style>
          <a:lnRef idx="2">
            <a:schemeClr val="accent1"/>
          </a:lnRef>
          <a:fillRef idx="1">
            <a:schemeClr val="lt1"/>
          </a:fillRef>
          <a:effectRef idx="0">
            <a:schemeClr val="accent1"/>
          </a:effectRef>
          <a:fontRef idx="minor">
            <a:schemeClr val="dk1"/>
          </a:fontRef>
        </p:style>
        <p:txBody>
          <a:bodyPr lIns="102381" tIns="102381" rIns="102381" bIns="102381" spcCol="1270" anchor="ctr"/>
          <a:lstStyle/>
          <a:p>
            <a:pPr defTabSz="889000">
              <a:lnSpc>
                <a:spcPct val="90000"/>
              </a:lnSpc>
              <a:spcAft>
                <a:spcPct val="35000"/>
              </a:spcAft>
              <a:defRPr/>
            </a:pPr>
            <a:r>
              <a:rPr lang="tr-TR" sz="2000" dirty="0">
                <a:latin typeface="Calibri" pitchFamily="34" charset="0"/>
                <a:cs typeface="Calibri" pitchFamily="34" charset="0"/>
              </a:rPr>
              <a:t>Okullara kurulacak </a:t>
            </a:r>
            <a:r>
              <a:rPr lang="tr-TR" sz="2000" b="1" dirty="0">
                <a:latin typeface="Calibri" pitchFamily="34" charset="0"/>
                <a:cs typeface="Calibri" pitchFamily="34" charset="0"/>
              </a:rPr>
              <a:t>kablolu</a:t>
            </a:r>
            <a:r>
              <a:rPr lang="tr-TR" sz="2000" dirty="0">
                <a:latin typeface="Calibri" pitchFamily="34" charset="0"/>
                <a:cs typeface="Calibri" pitchFamily="34" charset="0"/>
              </a:rPr>
              <a:t> ağ altyapısıyla, </a:t>
            </a:r>
          </a:p>
        </p:txBody>
      </p:sp>
      <p:sp>
        <p:nvSpPr>
          <p:cNvPr id="4" name="Serbest Form 3"/>
          <p:cNvSpPr/>
          <p:nvPr/>
        </p:nvSpPr>
        <p:spPr>
          <a:xfrm>
            <a:off x="684213" y="2686050"/>
            <a:ext cx="6911975" cy="444500"/>
          </a:xfrm>
          <a:custGeom>
            <a:avLst/>
            <a:gdLst>
              <a:gd name="connsiteX0" fmla="*/ 0 w 6912768"/>
              <a:gd name="connsiteY0" fmla="*/ 74176 h 445047"/>
              <a:gd name="connsiteX1" fmla="*/ 74176 w 6912768"/>
              <a:gd name="connsiteY1" fmla="*/ 0 h 445047"/>
              <a:gd name="connsiteX2" fmla="*/ 6838592 w 6912768"/>
              <a:gd name="connsiteY2" fmla="*/ 0 h 445047"/>
              <a:gd name="connsiteX3" fmla="*/ 6912768 w 6912768"/>
              <a:gd name="connsiteY3" fmla="*/ 74176 h 445047"/>
              <a:gd name="connsiteX4" fmla="*/ 6912768 w 6912768"/>
              <a:gd name="connsiteY4" fmla="*/ 370871 h 445047"/>
              <a:gd name="connsiteX5" fmla="*/ 6838592 w 6912768"/>
              <a:gd name="connsiteY5" fmla="*/ 445047 h 445047"/>
              <a:gd name="connsiteX6" fmla="*/ 74176 w 6912768"/>
              <a:gd name="connsiteY6" fmla="*/ 445047 h 445047"/>
              <a:gd name="connsiteX7" fmla="*/ 0 w 6912768"/>
              <a:gd name="connsiteY7" fmla="*/ 370871 h 445047"/>
              <a:gd name="connsiteX8" fmla="*/ 0 w 6912768"/>
              <a:gd name="connsiteY8" fmla="*/ 74176 h 445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445047">
                <a:moveTo>
                  <a:pt x="0" y="74176"/>
                </a:moveTo>
                <a:cubicBezTo>
                  <a:pt x="0" y="33210"/>
                  <a:pt x="33210" y="0"/>
                  <a:pt x="74176" y="0"/>
                </a:cubicBezTo>
                <a:lnTo>
                  <a:pt x="6838592" y="0"/>
                </a:lnTo>
                <a:cubicBezTo>
                  <a:pt x="6879558" y="0"/>
                  <a:pt x="6912768" y="33210"/>
                  <a:pt x="6912768" y="74176"/>
                </a:cubicBezTo>
                <a:lnTo>
                  <a:pt x="6912768" y="370871"/>
                </a:lnTo>
                <a:cubicBezTo>
                  <a:pt x="6912768" y="411837"/>
                  <a:pt x="6879558" y="445047"/>
                  <a:pt x="6838592" y="445047"/>
                </a:cubicBezTo>
                <a:lnTo>
                  <a:pt x="74176" y="445047"/>
                </a:lnTo>
                <a:cubicBezTo>
                  <a:pt x="33210" y="445047"/>
                  <a:pt x="0" y="411837"/>
                  <a:pt x="0" y="370871"/>
                </a:cubicBezTo>
                <a:lnTo>
                  <a:pt x="0" y="74176"/>
                </a:lnTo>
                <a:close/>
              </a:path>
            </a:pathLst>
          </a:custGeom>
        </p:spPr>
        <p:style>
          <a:lnRef idx="2">
            <a:schemeClr val="accent1"/>
          </a:lnRef>
          <a:fillRef idx="1">
            <a:schemeClr val="lt1"/>
          </a:fillRef>
          <a:effectRef idx="0">
            <a:schemeClr val="accent1"/>
          </a:effectRef>
          <a:fontRef idx="minor">
            <a:schemeClr val="dk1"/>
          </a:fontRef>
        </p:style>
        <p:txBody>
          <a:bodyPr lIns="102381" tIns="102381" rIns="102381" bIns="102381" spcCol="1270" anchor="ctr"/>
          <a:lstStyle/>
          <a:p>
            <a:pPr defTabSz="889000">
              <a:lnSpc>
                <a:spcPct val="90000"/>
              </a:lnSpc>
              <a:spcAft>
                <a:spcPct val="35000"/>
              </a:spcAft>
              <a:defRPr/>
            </a:pPr>
            <a:r>
              <a:rPr lang="tr-TR" sz="2000" dirty="0">
                <a:latin typeface="Calibri" pitchFamily="34" charset="0"/>
                <a:cs typeface="Calibri" pitchFamily="34" charset="0"/>
              </a:rPr>
              <a:t>İçerik filtreleme sistemleriyle,</a:t>
            </a:r>
          </a:p>
        </p:txBody>
      </p:sp>
      <p:sp>
        <p:nvSpPr>
          <p:cNvPr id="5" name="Serbest Form 4"/>
          <p:cNvSpPr/>
          <p:nvPr/>
        </p:nvSpPr>
        <p:spPr>
          <a:xfrm>
            <a:off x="684213" y="3281363"/>
            <a:ext cx="6911975" cy="490537"/>
          </a:xfrm>
          <a:custGeom>
            <a:avLst/>
            <a:gdLst>
              <a:gd name="connsiteX0" fmla="*/ 0 w 6912768"/>
              <a:gd name="connsiteY0" fmla="*/ 81798 h 490779"/>
              <a:gd name="connsiteX1" fmla="*/ 81798 w 6912768"/>
              <a:gd name="connsiteY1" fmla="*/ 0 h 490779"/>
              <a:gd name="connsiteX2" fmla="*/ 6830970 w 6912768"/>
              <a:gd name="connsiteY2" fmla="*/ 0 h 490779"/>
              <a:gd name="connsiteX3" fmla="*/ 6912768 w 6912768"/>
              <a:gd name="connsiteY3" fmla="*/ 81798 h 490779"/>
              <a:gd name="connsiteX4" fmla="*/ 6912768 w 6912768"/>
              <a:gd name="connsiteY4" fmla="*/ 408981 h 490779"/>
              <a:gd name="connsiteX5" fmla="*/ 6830970 w 6912768"/>
              <a:gd name="connsiteY5" fmla="*/ 490779 h 490779"/>
              <a:gd name="connsiteX6" fmla="*/ 81798 w 6912768"/>
              <a:gd name="connsiteY6" fmla="*/ 490779 h 490779"/>
              <a:gd name="connsiteX7" fmla="*/ 0 w 6912768"/>
              <a:gd name="connsiteY7" fmla="*/ 408981 h 490779"/>
              <a:gd name="connsiteX8" fmla="*/ 0 w 6912768"/>
              <a:gd name="connsiteY8" fmla="*/ 81798 h 490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490779">
                <a:moveTo>
                  <a:pt x="0" y="81798"/>
                </a:moveTo>
                <a:cubicBezTo>
                  <a:pt x="0" y="36622"/>
                  <a:pt x="36622" y="0"/>
                  <a:pt x="81798" y="0"/>
                </a:cubicBezTo>
                <a:lnTo>
                  <a:pt x="6830970" y="0"/>
                </a:lnTo>
                <a:cubicBezTo>
                  <a:pt x="6876146" y="0"/>
                  <a:pt x="6912768" y="36622"/>
                  <a:pt x="6912768" y="81798"/>
                </a:cubicBezTo>
                <a:lnTo>
                  <a:pt x="6912768" y="408981"/>
                </a:lnTo>
                <a:cubicBezTo>
                  <a:pt x="6912768" y="454157"/>
                  <a:pt x="6876146" y="490779"/>
                  <a:pt x="6830970" y="490779"/>
                </a:cubicBezTo>
                <a:lnTo>
                  <a:pt x="81798" y="490779"/>
                </a:lnTo>
                <a:cubicBezTo>
                  <a:pt x="36622" y="490779"/>
                  <a:pt x="0" y="454157"/>
                  <a:pt x="0" y="408981"/>
                </a:cubicBezTo>
                <a:lnTo>
                  <a:pt x="0" y="81798"/>
                </a:lnTo>
                <a:close/>
              </a:path>
            </a:pathLst>
          </a:custGeom>
        </p:spPr>
        <p:style>
          <a:lnRef idx="2">
            <a:schemeClr val="accent1"/>
          </a:lnRef>
          <a:fillRef idx="1">
            <a:schemeClr val="lt1"/>
          </a:fillRef>
          <a:effectRef idx="0">
            <a:schemeClr val="accent1"/>
          </a:effectRef>
          <a:fontRef idx="minor">
            <a:schemeClr val="dk1"/>
          </a:fontRef>
        </p:style>
        <p:txBody>
          <a:bodyPr lIns="102381" tIns="102381" rIns="102381" bIns="102381" spcCol="1270" anchor="ctr"/>
          <a:lstStyle/>
          <a:p>
            <a:pPr defTabSz="889000">
              <a:lnSpc>
                <a:spcPct val="90000"/>
              </a:lnSpc>
              <a:spcAft>
                <a:spcPct val="35000"/>
              </a:spcAft>
              <a:defRPr/>
            </a:pPr>
            <a:r>
              <a:rPr lang="tr-TR" sz="2000" dirty="0">
                <a:latin typeface="Calibri" pitchFamily="34" charset="0"/>
                <a:cs typeface="Calibri" pitchFamily="34" charset="0"/>
              </a:rPr>
              <a:t>Firewall, IPS ve HTTP Anti Virüs kullanımı ile,</a:t>
            </a:r>
          </a:p>
        </p:txBody>
      </p:sp>
      <p:sp>
        <p:nvSpPr>
          <p:cNvPr id="7" name="Serbest Form 6"/>
          <p:cNvSpPr/>
          <p:nvPr/>
        </p:nvSpPr>
        <p:spPr>
          <a:xfrm>
            <a:off x="684213" y="3921125"/>
            <a:ext cx="6911975" cy="438150"/>
          </a:xfrm>
          <a:custGeom>
            <a:avLst/>
            <a:gdLst>
              <a:gd name="connsiteX0" fmla="*/ 0 w 6912768"/>
              <a:gd name="connsiteY0" fmla="*/ 73100 h 438593"/>
              <a:gd name="connsiteX1" fmla="*/ 73100 w 6912768"/>
              <a:gd name="connsiteY1" fmla="*/ 0 h 438593"/>
              <a:gd name="connsiteX2" fmla="*/ 6839668 w 6912768"/>
              <a:gd name="connsiteY2" fmla="*/ 0 h 438593"/>
              <a:gd name="connsiteX3" fmla="*/ 6912768 w 6912768"/>
              <a:gd name="connsiteY3" fmla="*/ 73100 h 438593"/>
              <a:gd name="connsiteX4" fmla="*/ 6912768 w 6912768"/>
              <a:gd name="connsiteY4" fmla="*/ 365493 h 438593"/>
              <a:gd name="connsiteX5" fmla="*/ 6839668 w 6912768"/>
              <a:gd name="connsiteY5" fmla="*/ 438593 h 438593"/>
              <a:gd name="connsiteX6" fmla="*/ 73100 w 6912768"/>
              <a:gd name="connsiteY6" fmla="*/ 438593 h 438593"/>
              <a:gd name="connsiteX7" fmla="*/ 0 w 6912768"/>
              <a:gd name="connsiteY7" fmla="*/ 365493 h 438593"/>
              <a:gd name="connsiteX8" fmla="*/ 0 w 6912768"/>
              <a:gd name="connsiteY8" fmla="*/ 73100 h 438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438593">
                <a:moveTo>
                  <a:pt x="0" y="73100"/>
                </a:moveTo>
                <a:cubicBezTo>
                  <a:pt x="0" y="32728"/>
                  <a:pt x="32728" y="0"/>
                  <a:pt x="73100" y="0"/>
                </a:cubicBezTo>
                <a:lnTo>
                  <a:pt x="6839668" y="0"/>
                </a:lnTo>
                <a:cubicBezTo>
                  <a:pt x="6880040" y="0"/>
                  <a:pt x="6912768" y="32728"/>
                  <a:pt x="6912768" y="73100"/>
                </a:cubicBezTo>
                <a:lnTo>
                  <a:pt x="6912768" y="365493"/>
                </a:lnTo>
                <a:cubicBezTo>
                  <a:pt x="6912768" y="405865"/>
                  <a:pt x="6880040" y="438593"/>
                  <a:pt x="6839668" y="438593"/>
                </a:cubicBezTo>
                <a:lnTo>
                  <a:pt x="73100" y="438593"/>
                </a:lnTo>
                <a:cubicBezTo>
                  <a:pt x="32728" y="438593"/>
                  <a:pt x="0" y="405865"/>
                  <a:pt x="0" y="365493"/>
                </a:cubicBezTo>
                <a:lnTo>
                  <a:pt x="0" y="73100"/>
                </a:lnTo>
                <a:close/>
              </a:path>
            </a:pathLst>
          </a:custGeom>
        </p:spPr>
        <p:style>
          <a:lnRef idx="2">
            <a:schemeClr val="accent1"/>
          </a:lnRef>
          <a:fillRef idx="1">
            <a:schemeClr val="lt1"/>
          </a:fillRef>
          <a:effectRef idx="0">
            <a:schemeClr val="accent1"/>
          </a:effectRef>
          <a:fontRef idx="minor">
            <a:schemeClr val="dk1"/>
          </a:fontRef>
        </p:style>
        <p:txBody>
          <a:bodyPr lIns="102381" tIns="102381" rIns="102381" bIns="102381" spcCol="1270" anchor="ctr"/>
          <a:lstStyle/>
          <a:p>
            <a:pPr defTabSz="889000">
              <a:lnSpc>
                <a:spcPct val="90000"/>
              </a:lnSpc>
              <a:spcAft>
                <a:spcPct val="35000"/>
              </a:spcAft>
              <a:defRPr/>
            </a:pPr>
            <a:r>
              <a:rPr lang="tr-TR" sz="2000" dirty="0">
                <a:latin typeface="Calibri" pitchFamily="34" charset="0"/>
                <a:cs typeface="Calibri" pitchFamily="34" charset="0"/>
              </a:rPr>
              <a:t>VPN desteğiyle,</a:t>
            </a:r>
          </a:p>
        </p:txBody>
      </p:sp>
      <p:sp>
        <p:nvSpPr>
          <p:cNvPr id="9" name="Serbest Form 8"/>
          <p:cNvSpPr/>
          <p:nvPr/>
        </p:nvSpPr>
        <p:spPr>
          <a:xfrm>
            <a:off x="684213" y="5054600"/>
            <a:ext cx="6911975" cy="469900"/>
          </a:xfrm>
          <a:custGeom>
            <a:avLst/>
            <a:gdLst>
              <a:gd name="connsiteX0" fmla="*/ 0 w 6912768"/>
              <a:gd name="connsiteY0" fmla="*/ 78362 h 470161"/>
              <a:gd name="connsiteX1" fmla="*/ 78362 w 6912768"/>
              <a:gd name="connsiteY1" fmla="*/ 0 h 470161"/>
              <a:gd name="connsiteX2" fmla="*/ 6834406 w 6912768"/>
              <a:gd name="connsiteY2" fmla="*/ 0 h 470161"/>
              <a:gd name="connsiteX3" fmla="*/ 6912768 w 6912768"/>
              <a:gd name="connsiteY3" fmla="*/ 78362 h 470161"/>
              <a:gd name="connsiteX4" fmla="*/ 6912768 w 6912768"/>
              <a:gd name="connsiteY4" fmla="*/ 391799 h 470161"/>
              <a:gd name="connsiteX5" fmla="*/ 6834406 w 6912768"/>
              <a:gd name="connsiteY5" fmla="*/ 470161 h 470161"/>
              <a:gd name="connsiteX6" fmla="*/ 78362 w 6912768"/>
              <a:gd name="connsiteY6" fmla="*/ 470161 h 470161"/>
              <a:gd name="connsiteX7" fmla="*/ 0 w 6912768"/>
              <a:gd name="connsiteY7" fmla="*/ 391799 h 470161"/>
              <a:gd name="connsiteX8" fmla="*/ 0 w 6912768"/>
              <a:gd name="connsiteY8" fmla="*/ 78362 h 470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470161">
                <a:moveTo>
                  <a:pt x="0" y="78362"/>
                </a:moveTo>
                <a:cubicBezTo>
                  <a:pt x="0" y="35084"/>
                  <a:pt x="35084" y="0"/>
                  <a:pt x="78362" y="0"/>
                </a:cubicBezTo>
                <a:lnTo>
                  <a:pt x="6834406" y="0"/>
                </a:lnTo>
                <a:cubicBezTo>
                  <a:pt x="6877684" y="0"/>
                  <a:pt x="6912768" y="35084"/>
                  <a:pt x="6912768" y="78362"/>
                </a:cubicBezTo>
                <a:lnTo>
                  <a:pt x="6912768" y="391799"/>
                </a:lnTo>
                <a:cubicBezTo>
                  <a:pt x="6912768" y="435077"/>
                  <a:pt x="6877684" y="470161"/>
                  <a:pt x="6834406" y="470161"/>
                </a:cubicBezTo>
                <a:lnTo>
                  <a:pt x="78362" y="470161"/>
                </a:lnTo>
                <a:cubicBezTo>
                  <a:pt x="35084" y="470161"/>
                  <a:pt x="0" y="435077"/>
                  <a:pt x="0" y="391799"/>
                </a:cubicBezTo>
                <a:lnTo>
                  <a:pt x="0" y="78362"/>
                </a:lnTo>
                <a:close/>
              </a:path>
            </a:pathLst>
          </a:custGeom>
        </p:spPr>
        <p:style>
          <a:lnRef idx="2">
            <a:schemeClr val="accent1"/>
          </a:lnRef>
          <a:fillRef idx="1">
            <a:schemeClr val="lt1"/>
          </a:fillRef>
          <a:effectRef idx="0">
            <a:schemeClr val="accent1"/>
          </a:effectRef>
          <a:fontRef idx="minor">
            <a:schemeClr val="dk1"/>
          </a:fontRef>
        </p:style>
        <p:txBody>
          <a:bodyPr lIns="102381" tIns="102381" rIns="102381" bIns="102381" spcCol="1270" anchor="ctr"/>
          <a:lstStyle/>
          <a:p>
            <a:pPr defTabSz="889000">
              <a:lnSpc>
                <a:spcPct val="90000"/>
              </a:lnSpc>
              <a:spcAft>
                <a:spcPct val="35000"/>
              </a:spcAft>
              <a:defRPr/>
            </a:pPr>
            <a:r>
              <a:rPr lang="tr-TR" sz="2000" dirty="0">
                <a:latin typeface="Calibri" pitchFamily="34" charset="0"/>
                <a:cs typeface="Calibri" pitchFamily="34" charset="0"/>
              </a:rPr>
              <a:t>İç IP Dağıtım Loglarının elektronik ortamda saklanmasıyla,</a:t>
            </a:r>
          </a:p>
        </p:txBody>
      </p:sp>
      <p:sp>
        <p:nvSpPr>
          <p:cNvPr id="10" name="Serbest Form 9"/>
          <p:cNvSpPr/>
          <p:nvPr/>
        </p:nvSpPr>
        <p:spPr>
          <a:xfrm>
            <a:off x="684213" y="4514850"/>
            <a:ext cx="6911975" cy="374650"/>
          </a:xfrm>
          <a:custGeom>
            <a:avLst/>
            <a:gdLst>
              <a:gd name="connsiteX0" fmla="*/ 0 w 6912768"/>
              <a:gd name="connsiteY0" fmla="*/ 62454 h 374715"/>
              <a:gd name="connsiteX1" fmla="*/ 62454 w 6912768"/>
              <a:gd name="connsiteY1" fmla="*/ 0 h 374715"/>
              <a:gd name="connsiteX2" fmla="*/ 6850314 w 6912768"/>
              <a:gd name="connsiteY2" fmla="*/ 0 h 374715"/>
              <a:gd name="connsiteX3" fmla="*/ 6912768 w 6912768"/>
              <a:gd name="connsiteY3" fmla="*/ 62454 h 374715"/>
              <a:gd name="connsiteX4" fmla="*/ 6912768 w 6912768"/>
              <a:gd name="connsiteY4" fmla="*/ 312261 h 374715"/>
              <a:gd name="connsiteX5" fmla="*/ 6850314 w 6912768"/>
              <a:gd name="connsiteY5" fmla="*/ 374715 h 374715"/>
              <a:gd name="connsiteX6" fmla="*/ 62454 w 6912768"/>
              <a:gd name="connsiteY6" fmla="*/ 374715 h 374715"/>
              <a:gd name="connsiteX7" fmla="*/ 0 w 6912768"/>
              <a:gd name="connsiteY7" fmla="*/ 312261 h 374715"/>
              <a:gd name="connsiteX8" fmla="*/ 0 w 6912768"/>
              <a:gd name="connsiteY8" fmla="*/ 62454 h 374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374715">
                <a:moveTo>
                  <a:pt x="0" y="62454"/>
                </a:moveTo>
                <a:cubicBezTo>
                  <a:pt x="0" y="27962"/>
                  <a:pt x="27962" y="0"/>
                  <a:pt x="62454" y="0"/>
                </a:cubicBezTo>
                <a:lnTo>
                  <a:pt x="6850314" y="0"/>
                </a:lnTo>
                <a:cubicBezTo>
                  <a:pt x="6884806" y="0"/>
                  <a:pt x="6912768" y="27962"/>
                  <a:pt x="6912768" y="62454"/>
                </a:cubicBezTo>
                <a:lnTo>
                  <a:pt x="6912768" y="312261"/>
                </a:lnTo>
                <a:cubicBezTo>
                  <a:pt x="6912768" y="346753"/>
                  <a:pt x="6884806" y="374715"/>
                  <a:pt x="6850314" y="374715"/>
                </a:cubicBezTo>
                <a:lnTo>
                  <a:pt x="62454" y="374715"/>
                </a:lnTo>
                <a:cubicBezTo>
                  <a:pt x="27962" y="374715"/>
                  <a:pt x="0" y="346753"/>
                  <a:pt x="0" y="312261"/>
                </a:cubicBezTo>
                <a:lnTo>
                  <a:pt x="0" y="62454"/>
                </a:lnTo>
                <a:close/>
              </a:path>
            </a:pathLst>
          </a:custGeom>
        </p:spPr>
        <p:style>
          <a:lnRef idx="2">
            <a:schemeClr val="accent1"/>
          </a:lnRef>
          <a:fillRef idx="1">
            <a:schemeClr val="lt1"/>
          </a:fillRef>
          <a:effectRef idx="0">
            <a:schemeClr val="accent1"/>
          </a:effectRef>
          <a:fontRef idx="minor">
            <a:schemeClr val="dk1"/>
          </a:fontRef>
        </p:style>
        <p:txBody>
          <a:bodyPr lIns="102381" tIns="102381" rIns="102381" bIns="102381" spcCol="1270" anchor="ctr"/>
          <a:lstStyle/>
          <a:p>
            <a:pPr defTabSz="889000">
              <a:lnSpc>
                <a:spcPct val="90000"/>
              </a:lnSpc>
              <a:spcAft>
                <a:spcPct val="35000"/>
              </a:spcAft>
              <a:defRPr/>
            </a:pPr>
            <a:r>
              <a:rPr lang="tr-TR" sz="2000" dirty="0">
                <a:latin typeface="Calibri" pitchFamily="34" charset="0"/>
                <a:cs typeface="Calibri" pitchFamily="34" charset="0"/>
              </a:rPr>
              <a:t>Kullanıcı yetkilendirilmesiyle,</a:t>
            </a:r>
          </a:p>
        </p:txBody>
      </p:sp>
      <p:sp>
        <p:nvSpPr>
          <p:cNvPr id="11" name="Serbest Form 10"/>
          <p:cNvSpPr/>
          <p:nvPr/>
        </p:nvSpPr>
        <p:spPr>
          <a:xfrm>
            <a:off x="684213" y="5654675"/>
            <a:ext cx="6911975" cy="487363"/>
          </a:xfrm>
          <a:custGeom>
            <a:avLst/>
            <a:gdLst>
              <a:gd name="connsiteX0" fmla="*/ 0 w 6912768"/>
              <a:gd name="connsiteY0" fmla="*/ 81472 h 488822"/>
              <a:gd name="connsiteX1" fmla="*/ 81472 w 6912768"/>
              <a:gd name="connsiteY1" fmla="*/ 0 h 488822"/>
              <a:gd name="connsiteX2" fmla="*/ 6831296 w 6912768"/>
              <a:gd name="connsiteY2" fmla="*/ 0 h 488822"/>
              <a:gd name="connsiteX3" fmla="*/ 6912768 w 6912768"/>
              <a:gd name="connsiteY3" fmla="*/ 81472 h 488822"/>
              <a:gd name="connsiteX4" fmla="*/ 6912768 w 6912768"/>
              <a:gd name="connsiteY4" fmla="*/ 407350 h 488822"/>
              <a:gd name="connsiteX5" fmla="*/ 6831296 w 6912768"/>
              <a:gd name="connsiteY5" fmla="*/ 488822 h 488822"/>
              <a:gd name="connsiteX6" fmla="*/ 81472 w 6912768"/>
              <a:gd name="connsiteY6" fmla="*/ 488822 h 488822"/>
              <a:gd name="connsiteX7" fmla="*/ 0 w 6912768"/>
              <a:gd name="connsiteY7" fmla="*/ 407350 h 488822"/>
              <a:gd name="connsiteX8" fmla="*/ 0 w 6912768"/>
              <a:gd name="connsiteY8" fmla="*/ 81472 h 4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12768" h="488822">
                <a:moveTo>
                  <a:pt x="0" y="81472"/>
                </a:moveTo>
                <a:cubicBezTo>
                  <a:pt x="0" y="36476"/>
                  <a:pt x="36476" y="0"/>
                  <a:pt x="81472" y="0"/>
                </a:cubicBezTo>
                <a:lnTo>
                  <a:pt x="6831296" y="0"/>
                </a:lnTo>
                <a:cubicBezTo>
                  <a:pt x="6876292" y="0"/>
                  <a:pt x="6912768" y="36476"/>
                  <a:pt x="6912768" y="81472"/>
                </a:cubicBezTo>
                <a:lnTo>
                  <a:pt x="6912768" y="407350"/>
                </a:lnTo>
                <a:cubicBezTo>
                  <a:pt x="6912768" y="452346"/>
                  <a:pt x="6876292" y="488822"/>
                  <a:pt x="6831296" y="488822"/>
                </a:cubicBezTo>
                <a:lnTo>
                  <a:pt x="81472" y="488822"/>
                </a:lnTo>
                <a:cubicBezTo>
                  <a:pt x="36476" y="488822"/>
                  <a:pt x="0" y="452346"/>
                  <a:pt x="0" y="407350"/>
                </a:cubicBezTo>
                <a:lnTo>
                  <a:pt x="0" y="81472"/>
                </a:lnTo>
                <a:close/>
              </a:path>
            </a:pathLst>
          </a:custGeom>
        </p:spPr>
        <p:style>
          <a:lnRef idx="2">
            <a:schemeClr val="accent1"/>
          </a:lnRef>
          <a:fillRef idx="1">
            <a:schemeClr val="lt1"/>
          </a:fillRef>
          <a:effectRef idx="0">
            <a:schemeClr val="accent1"/>
          </a:effectRef>
          <a:fontRef idx="minor">
            <a:schemeClr val="dk1"/>
          </a:fontRef>
        </p:style>
        <p:txBody>
          <a:bodyPr lIns="102381" tIns="102381" rIns="102381" bIns="102381" spcCol="1270" anchor="ctr"/>
          <a:lstStyle/>
          <a:p>
            <a:pPr defTabSz="889000">
              <a:lnSpc>
                <a:spcPct val="90000"/>
              </a:lnSpc>
              <a:spcAft>
                <a:spcPct val="35000"/>
              </a:spcAft>
              <a:defRPr/>
            </a:pPr>
            <a:r>
              <a:rPr lang="tr-TR" sz="2000" dirty="0">
                <a:latin typeface="Calibri" pitchFamily="34" charset="0"/>
                <a:cs typeface="Calibri" pitchFamily="34" charset="0"/>
              </a:rPr>
              <a:t>Bilinçli internet kullanımı farkındalığı ile,</a:t>
            </a:r>
          </a:p>
        </p:txBody>
      </p:sp>
      <p:sp>
        <p:nvSpPr>
          <p:cNvPr id="6" name="34 Başlık"/>
          <p:cNvSpPr>
            <a:spLocks noGrp="1"/>
          </p:cNvSpPr>
          <p:nvPr>
            <p:ph type="title"/>
          </p:nvPr>
        </p:nvSpPr>
        <p:spPr>
          <a:xfrm>
            <a:off x="467544" y="260648"/>
            <a:ext cx="6192688" cy="767008"/>
          </a:xfrm>
          <a:ln>
            <a:miter lim="800000"/>
            <a:headEnd/>
            <a:tailEnd/>
          </a:ln>
          <a:extLst/>
        </p:spPr>
        <p:txBody>
          <a:bodyPr>
            <a:scene3d>
              <a:camera prst="orthographicFront"/>
              <a:lightRig rig="glow" dir="tl">
                <a:rot lat="0" lon="0" rev="5400000"/>
              </a:lightRig>
            </a:scene3d>
            <a:sp3d contourW="12700">
              <a:bevelT w="25400" h="25400"/>
              <a:contourClr>
                <a:schemeClr val="accent6">
                  <a:shade val="73000"/>
                </a:schemeClr>
              </a:contourClr>
            </a:sp3d>
          </a:bodyPr>
          <a:lstStyle/>
          <a:p>
            <a:pPr eaLnBrk="1" hangingPunct="1">
              <a:defRPr/>
            </a:pPr>
            <a:r>
              <a:rPr lang="tr-TR" sz="2900" dirty="0">
                <a:solidFill>
                  <a:schemeClr val="accent3">
                    <a:lumMod val="75000"/>
                  </a:schemeClr>
                </a:solidFill>
              </a:rPr>
              <a:t>Bilinçli, Güvenli, Yönetilebilir ve Ölçülebilir BT ve İnternet Kullanımı</a:t>
            </a:r>
          </a:p>
        </p:txBody>
      </p:sp>
    </p:spTree>
    <p:extLst>
      <p:ext uri="{BB962C8B-B14F-4D97-AF65-F5344CB8AC3E}">
        <p14:creationId xmlns:p14="http://schemas.microsoft.com/office/powerpoint/2010/main" val="85459531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9" grpId="0" animBg="1"/>
      <p:bldP spid="10" grpId="0" animBg="1"/>
      <p:bldP spid="1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6 Dikdörtgen"/>
          <p:cNvSpPr>
            <a:spLocks noChangeArrowheads="1"/>
          </p:cNvSpPr>
          <p:nvPr/>
        </p:nvSpPr>
        <p:spPr bwMode="auto">
          <a:xfrm>
            <a:off x="468313" y="1341438"/>
            <a:ext cx="53848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tr-TR" sz="2400" b="1">
                <a:latin typeface="Calibri" pitchFamily="34" charset="0"/>
                <a:cs typeface="Calibri" pitchFamily="34" charset="0"/>
              </a:rPr>
              <a:t>Okullarımızın Mevcut İnternet Durumları</a:t>
            </a:r>
          </a:p>
        </p:txBody>
      </p:sp>
      <p:graphicFrame>
        <p:nvGraphicFramePr>
          <p:cNvPr id="8" name="Diyagram 4"/>
          <p:cNvGraphicFramePr/>
          <p:nvPr/>
        </p:nvGraphicFramePr>
        <p:xfrm>
          <a:off x="899592" y="2132856"/>
          <a:ext cx="6912768" cy="42080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34 Başlık"/>
          <p:cNvSpPr>
            <a:spLocks noGrp="1"/>
          </p:cNvSpPr>
          <p:nvPr>
            <p:ph type="title"/>
          </p:nvPr>
        </p:nvSpPr>
        <p:spPr>
          <a:xfrm>
            <a:off x="367581" y="260648"/>
            <a:ext cx="6192688" cy="767008"/>
          </a:xfrm>
          <a:ln>
            <a:miter lim="800000"/>
            <a:headEnd/>
            <a:tailEnd/>
          </a:ln>
          <a:extLst/>
        </p:spPr>
        <p:txBody>
          <a:bodyPr>
            <a:scene3d>
              <a:camera prst="orthographicFront"/>
              <a:lightRig rig="glow" dir="tl">
                <a:rot lat="0" lon="0" rev="5400000"/>
              </a:lightRig>
            </a:scene3d>
            <a:sp3d contourW="12700">
              <a:bevelT w="25400" h="25400"/>
              <a:contourClr>
                <a:schemeClr val="accent6">
                  <a:shade val="73000"/>
                </a:schemeClr>
              </a:contourClr>
            </a:sp3d>
          </a:bodyPr>
          <a:lstStyle/>
          <a:p>
            <a:pPr eaLnBrk="1" hangingPunct="1">
              <a:defRPr/>
            </a:pPr>
            <a:r>
              <a:rPr lang="tr-TR" sz="2900" dirty="0">
                <a:solidFill>
                  <a:schemeClr val="accent3">
                    <a:lumMod val="75000"/>
                  </a:schemeClr>
                </a:solidFill>
              </a:rPr>
              <a:t>Bilinçli, Güvenli, Yönetilebilir ve Ölçülebilir BT ve İnternet Kullanımı</a:t>
            </a:r>
          </a:p>
        </p:txBody>
      </p:sp>
    </p:spTree>
    <p:extLst>
      <p:ext uri="{BB962C8B-B14F-4D97-AF65-F5344CB8AC3E}">
        <p14:creationId xmlns:p14="http://schemas.microsoft.com/office/powerpoint/2010/main" val="387264001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Dikdörtgen 2"/>
          <p:cNvSpPr>
            <a:spLocks noChangeArrowheads="1"/>
          </p:cNvSpPr>
          <p:nvPr/>
        </p:nvSpPr>
        <p:spPr bwMode="auto">
          <a:xfrm>
            <a:off x="679450" y="1987550"/>
            <a:ext cx="7200900" cy="39608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tr-TR"/>
          </a:p>
        </p:txBody>
      </p:sp>
      <p:sp>
        <p:nvSpPr>
          <p:cNvPr id="4" name="Sağ Ok 3"/>
          <p:cNvSpPr/>
          <p:nvPr/>
        </p:nvSpPr>
        <p:spPr>
          <a:xfrm>
            <a:off x="4905375" y="2070100"/>
            <a:ext cx="2974975" cy="1611313"/>
          </a:xfrm>
          <a:prstGeom prst="rightArrow">
            <a:avLst>
              <a:gd name="adj1" fmla="val 75000"/>
              <a:gd name="adj2" fmla="val 50000"/>
            </a:avLst>
          </a:prstGeom>
          <a:solidFill>
            <a:schemeClr val="accent4">
              <a:alpha val="90000"/>
            </a:schemeClr>
          </a:solidFill>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5" name="Serbest Form 4"/>
          <p:cNvSpPr/>
          <p:nvPr/>
        </p:nvSpPr>
        <p:spPr>
          <a:xfrm>
            <a:off x="687388" y="1989138"/>
            <a:ext cx="4217987" cy="1773237"/>
          </a:xfrm>
          <a:custGeom>
            <a:avLst/>
            <a:gdLst>
              <a:gd name="connsiteX0" fmla="*/ 0 w 4218803"/>
              <a:gd name="connsiteY0" fmla="*/ 295472 h 1772796"/>
              <a:gd name="connsiteX1" fmla="*/ 295472 w 4218803"/>
              <a:gd name="connsiteY1" fmla="*/ 0 h 1772796"/>
              <a:gd name="connsiteX2" fmla="*/ 3923331 w 4218803"/>
              <a:gd name="connsiteY2" fmla="*/ 0 h 1772796"/>
              <a:gd name="connsiteX3" fmla="*/ 4218803 w 4218803"/>
              <a:gd name="connsiteY3" fmla="*/ 295472 h 1772796"/>
              <a:gd name="connsiteX4" fmla="*/ 4218803 w 4218803"/>
              <a:gd name="connsiteY4" fmla="*/ 1477324 h 1772796"/>
              <a:gd name="connsiteX5" fmla="*/ 3923331 w 4218803"/>
              <a:gd name="connsiteY5" fmla="*/ 1772796 h 1772796"/>
              <a:gd name="connsiteX6" fmla="*/ 295472 w 4218803"/>
              <a:gd name="connsiteY6" fmla="*/ 1772796 h 1772796"/>
              <a:gd name="connsiteX7" fmla="*/ 0 w 4218803"/>
              <a:gd name="connsiteY7" fmla="*/ 1477324 h 1772796"/>
              <a:gd name="connsiteX8" fmla="*/ 0 w 4218803"/>
              <a:gd name="connsiteY8" fmla="*/ 295472 h 1772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18803" h="1772796">
                <a:moveTo>
                  <a:pt x="0" y="295472"/>
                </a:moveTo>
                <a:cubicBezTo>
                  <a:pt x="0" y="132287"/>
                  <a:pt x="132287" y="0"/>
                  <a:pt x="295472" y="0"/>
                </a:cubicBezTo>
                <a:lnTo>
                  <a:pt x="3923331" y="0"/>
                </a:lnTo>
                <a:cubicBezTo>
                  <a:pt x="4086516" y="0"/>
                  <a:pt x="4218803" y="132287"/>
                  <a:pt x="4218803" y="295472"/>
                </a:cubicBezTo>
                <a:lnTo>
                  <a:pt x="4218803" y="1477324"/>
                </a:lnTo>
                <a:cubicBezTo>
                  <a:pt x="4218803" y="1640509"/>
                  <a:pt x="4086516" y="1772796"/>
                  <a:pt x="3923331" y="1772796"/>
                </a:cubicBezTo>
                <a:lnTo>
                  <a:pt x="295472" y="1772796"/>
                </a:lnTo>
                <a:cubicBezTo>
                  <a:pt x="132287" y="1772796"/>
                  <a:pt x="0" y="1640509"/>
                  <a:pt x="0" y="1477324"/>
                </a:cubicBezTo>
                <a:lnTo>
                  <a:pt x="0" y="295472"/>
                </a:lnTo>
                <a:close/>
              </a:path>
            </a:pathLst>
          </a:custGeom>
          <a:solidFill>
            <a:schemeClr val="accent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208461" tIns="147501" rIns="208461" bIns="147501" spcCol="1270" anchor="ctr"/>
          <a:lstStyle/>
          <a:p>
            <a:pPr algn="ctr" defTabSz="1422400">
              <a:lnSpc>
                <a:spcPct val="90000"/>
              </a:lnSpc>
              <a:spcAft>
                <a:spcPct val="35000"/>
              </a:spcAft>
              <a:defRPr/>
            </a:pPr>
            <a:r>
              <a:rPr lang="tr-TR" sz="3200" b="1" dirty="0">
                <a:latin typeface="Calibri" pitchFamily="34" charset="0"/>
                <a:cs typeface="Calibri" pitchFamily="34" charset="0"/>
              </a:rPr>
              <a:t>Her sınıftan e-içeriğe erişimin sağlanması</a:t>
            </a:r>
          </a:p>
        </p:txBody>
      </p:sp>
      <p:sp>
        <p:nvSpPr>
          <p:cNvPr id="8" name="Sağ Ok 7"/>
          <p:cNvSpPr/>
          <p:nvPr/>
        </p:nvSpPr>
        <p:spPr>
          <a:xfrm>
            <a:off x="4938713" y="4286250"/>
            <a:ext cx="2941637" cy="1524000"/>
          </a:xfrm>
          <a:prstGeom prst="rightArrow">
            <a:avLst>
              <a:gd name="adj1" fmla="val 75000"/>
              <a:gd name="adj2" fmla="val 50000"/>
            </a:avLst>
          </a:prstGeom>
          <a:solidFill>
            <a:schemeClr val="accent4">
              <a:alpha val="90000"/>
            </a:schemeClr>
          </a:solidFill>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9" name="Serbest Form 8"/>
          <p:cNvSpPr/>
          <p:nvPr/>
        </p:nvSpPr>
        <p:spPr>
          <a:xfrm>
            <a:off x="687388" y="4148138"/>
            <a:ext cx="4251325" cy="1800225"/>
          </a:xfrm>
          <a:custGeom>
            <a:avLst/>
            <a:gdLst>
              <a:gd name="connsiteX0" fmla="*/ 0 w 4251468"/>
              <a:gd name="connsiteY0" fmla="*/ 300146 h 1800840"/>
              <a:gd name="connsiteX1" fmla="*/ 300146 w 4251468"/>
              <a:gd name="connsiteY1" fmla="*/ 0 h 1800840"/>
              <a:gd name="connsiteX2" fmla="*/ 3951322 w 4251468"/>
              <a:gd name="connsiteY2" fmla="*/ 0 h 1800840"/>
              <a:gd name="connsiteX3" fmla="*/ 4251468 w 4251468"/>
              <a:gd name="connsiteY3" fmla="*/ 300146 h 1800840"/>
              <a:gd name="connsiteX4" fmla="*/ 4251468 w 4251468"/>
              <a:gd name="connsiteY4" fmla="*/ 1500694 h 1800840"/>
              <a:gd name="connsiteX5" fmla="*/ 3951322 w 4251468"/>
              <a:gd name="connsiteY5" fmla="*/ 1800840 h 1800840"/>
              <a:gd name="connsiteX6" fmla="*/ 300146 w 4251468"/>
              <a:gd name="connsiteY6" fmla="*/ 1800840 h 1800840"/>
              <a:gd name="connsiteX7" fmla="*/ 0 w 4251468"/>
              <a:gd name="connsiteY7" fmla="*/ 1500694 h 1800840"/>
              <a:gd name="connsiteX8" fmla="*/ 0 w 4251468"/>
              <a:gd name="connsiteY8" fmla="*/ 300146 h 1800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51468" h="1800840">
                <a:moveTo>
                  <a:pt x="0" y="300146"/>
                </a:moveTo>
                <a:cubicBezTo>
                  <a:pt x="0" y="134380"/>
                  <a:pt x="134380" y="0"/>
                  <a:pt x="300146" y="0"/>
                </a:cubicBezTo>
                <a:lnTo>
                  <a:pt x="3951322" y="0"/>
                </a:lnTo>
                <a:cubicBezTo>
                  <a:pt x="4117088" y="0"/>
                  <a:pt x="4251468" y="134380"/>
                  <a:pt x="4251468" y="300146"/>
                </a:cubicBezTo>
                <a:lnTo>
                  <a:pt x="4251468" y="1500694"/>
                </a:lnTo>
                <a:cubicBezTo>
                  <a:pt x="4251468" y="1666460"/>
                  <a:pt x="4117088" y="1800840"/>
                  <a:pt x="3951322" y="1800840"/>
                </a:cubicBezTo>
                <a:lnTo>
                  <a:pt x="300146" y="1800840"/>
                </a:lnTo>
                <a:cubicBezTo>
                  <a:pt x="134380" y="1800840"/>
                  <a:pt x="0" y="1666460"/>
                  <a:pt x="0" y="1500694"/>
                </a:cubicBezTo>
                <a:lnTo>
                  <a:pt x="0" y="300146"/>
                </a:lnTo>
                <a:close/>
              </a:path>
            </a:pathLst>
          </a:custGeom>
          <a:solidFill>
            <a:schemeClr val="accent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209830" tIns="148870" rIns="209830" bIns="148870" spcCol="1270" anchor="ctr"/>
          <a:lstStyle/>
          <a:p>
            <a:pPr algn="ctr" defTabSz="1422400">
              <a:lnSpc>
                <a:spcPct val="90000"/>
              </a:lnSpc>
              <a:spcAft>
                <a:spcPct val="35000"/>
              </a:spcAft>
              <a:defRPr/>
            </a:pPr>
            <a:r>
              <a:rPr lang="tr-TR" sz="3200" b="1" dirty="0">
                <a:latin typeface="Calibri" pitchFamily="34" charset="0"/>
                <a:cs typeface="Calibri" pitchFamily="34" charset="0"/>
              </a:rPr>
              <a:t>Her sınıftan  filtreli ve güvenli olarak internete erişimin sağlanması</a:t>
            </a:r>
          </a:p>
        </p:txBody>
      </p:sp>
      <p:sp>
        <p:nvSpPr>
          <p:cNvPr id="16391" name="6 Dikdörtgen"/>
          <p:cNvSpPr>
            <a:spLocks noChangeArrowheads="1"/>
          </p:cNvSpPr>
          <p:nvPr/>
        </p:nvSpPr>
        <p:spPr bwMode="auto">
          <a:xfrm>
            <a:off x="539750" y="1341438"/>
            <a:ext cx="40322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tr-TR" sz="2400" b="1">
                <a:latin typeface="Calibri" pitchFamily="34" charset="0"/>
                <a:cs typeface="Calibri" pitchFamily="34" charset="0"/>
              </a:rPr>
              <a:t>Okul Ağı Erişim Hedefi</a:t>
            </a:r>
          </a:p>
        </p:txBody>
      </p:sp>
      <p:sp>
        <p:nvSpPr>
          <p:cNvPr id="6" name="34 Başlık"/>
          <p:cNvSpPr>
            <a:spLocks noGrp="1"/>
          </p:cNvSpPr>
          <p:nvPr>
            <p:ph type="title"/>
          </p:nvPr>
        </p:nvSpPr>
        <p:spPr>
          <a:xfrm>
            <a:off x="395536" y="332656"/>
            <a:ext cx="6192688" cy="720080"/>
          </a:xfrm>
          <a:ln>
            <a:miter lim="800000"/>
            <a:headEnd/>
            <a:tailEnd/>
          </a:ln>
          <a:extLst/>
        </p:spPr>
        <p:txBody>
          <a:bodyPr>
            <a:scene3d>
              <a:camera prst="orthographicFront"/>
              <a:lightRig rig="glow" dir="tl">
                <a:rot lat="0" lon="0" rev="5400000"/>
              </a:lightRig>
            </a:scene3d>
            <a:sp3d contourW="12700">
              <a:bevelT w="25400" h="25400"/>
              <a:contourClr>
                <a:schemeClr val="accent6">
                  <a:shade val="73000"/>
                </a:schemeClr>
              </a:contourClr>
            </a:sp3d>
          </a:bodyPr>
          <a:lstStyle/>
          <a:p>
            <a:pPr eaLnBrk="1" hangingPunct="1">
              <a:defRPr/>
            </a:pPr>
            <a:r>
              <a:rPr lang="tr-TR" sz="2900" dirty="0">
                <a:solidFill>
                  <a:schemeClr val="accent3">
                    <a:lumMod val="75000"/>
                  </a:schemeClr>
                </a:solidFill>
              </a:rPr>
              <a:t>Bilinçli, Güvenli, Yönetilebilir ve Ölçülebilir BT ve İnternet Kullanımı</a:t>
            </a:r>
          </a:p>
        </p:txBody>
      </p:sp>
    </p:spTree>
    <p:extLst>
      <p:ext uri="{BB962C8B-B14F-4D97-AF65-F5344CB8AC3E}">
        <p14:creationId xmlns:p14="http://schemas.microsoft.com/office/powerpoint/2010/main" val="10132612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2000"/>
                                        <p:tgtEl>
                                          <p:spTgt spid="5"/>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circle(in)">
                                      <p:cBhvr>
                                        <p:cTn id="15" dur="2000"/>
                                        <p:tgtEl>
                                          <p:spTgt spid="9"/>
                                        </p:tgtEl>
                                      </p:cBhvr>
                                    </p:animEffect>
                                  </p:childTnLst>
                                </p:cTn>
                              </p:par>
                              <p:par>
                                <p:cTn id="16" presetID="6" presetClass="entr" presetSubtype="16"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circle(in)">
                                      <p:cBhvr>
                                        <p:cTn id="1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yagram 4"/>
          <p:cNvGraphicFramePr/>
          <p:nvPr/>
        </p:nvGraphicFramePr>
        <p:xfrm>
          <a:off x="971600" y="2101304"/>
          <a:ext cx="6912768"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411" name="5 Dikdörtgen"/>
          <p:cNvSpPr>
            <a:spLocks noChangeArrowheads="1"/>
          </p:cNvSpPr>
          <p:nvPr/>
        </p:nvSpPr>
        <p:spPr bwMode="auto">
          <a:xfrm>
            <a:off x="900113" y="1455738"/>
            <a:ext cx="30972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tr-TR" sz="2400" b="1">
                <a:latin typeface="Calibri" pitchFamily="34" charset="0"/>
                <a:cs typeface="Calibri" pitchFamily="34" charset="0"/>
              </a:rPr>
              <a:t>Erişim Altyapısı</a:t>
            </a:r>
          </a:p>
        </p:txBody>
      </p:sp>
      <p:sp>
        <p:nvSpPr>
          <p:cNvPr id="7" name="34 Başlık"/>
          <p:cNvSpPr>
            <a:spLocks noGrp="1"/>
          </p:cNvSpPr>
          <p:nvPr>
            <p:ph type="title"/>
          </p:nvPr>
        </p:nvSpPr>
        <p:spPr>
          <a:xfrm>
            <a:off x="395536" y="332656"/>
            <a:ext cx="6192688" cy="767008"/>
          </a:xfrm>
          <a:ln>
            <a:miter lim="800000"/>
            <a:headEnd/>
            <a:tailEnd/>
          </a:ln>
          <a:extLst/>
        </p:spPr>
        <p:txBody>
          <a:bodyPr>
            <a:scene3d>
              <a:camera prst="orthographicFront"/>
              <a:lightRig rig="glow" dir="tl">
                <a:rot lat="0" lon="0" rev="5400000"/>
              </a:lightRig>
            </a:scene3d>
            <a:sp3d contourW="12700">
              <a:bevelT w="25400" h="25400"/>
              <a:contourClr>
                <a:schemeClr val="accent6">
                  <a:shade val="73000"/>
                </a:schemeClr>
              </a:contourClr>
            </a:sp3d>
          </a:bodyPr>
          <a:lstStyle/>
          <a:p>
            <a:pPr eaLnBrk="1" hangingPunct="1">
              <a:defRPr/>
            </a:pPr>
            <a:r>
              <a:rPr lang="tr-TR" sz="2900" dirty="0">
                <a:solidFill>
                  <a:schemeClr val="accent3">
                    <a:lumMod val="75000"/>
                  </a:schemeClr>
                </a:solidFill>
              </a:rPr>
              <a:t>Bilinçli, Güvenli, Yönetilebilir ve Ölçülebilir BT ve İnternet Kullanımı</a:t>
            </a:r>
          </a:p>
        </p:txBody>
      </p:sp>
    </p:spTree>
    <p:extLst>
      <p:ext uri="{BB962C8B-B14F-4D97-AF65-F5344CB8AC3E}">
        <p14:creationId xmlns:p14="http://schemas.microsoft.com/office/powerpoint/2010/main" val="1096286621"/>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rbest Form 3"/>
          <p:cNvSpPr/>
          <p:nvPr/>
        </p:nvSpPr>
        <p:spPr>
          <a:xfrm>
            <a:off x="822414" y="1920358"/>
            <a:ext cx="2088302" cy="1252981"/>
          </a:xfrm>
          <a:custGeom>
            <a:avLst/>
            <a:gdLst>
              <a:gd name="connsiteX0" fmla="*/ 0 w 2088302"/>
              <a:gd name="connsiteY0" fmla="*/ 125298 h 1252981"/>
              <a:gd name="connsiteX1" fmla="*/ 125298 w 2088302"/>
              <a:gd name="connsiteY1" fmla="*/ 0 h 1252981"/>
              <a:gd name="connsiteX2" fmla="*/ 1963004 w 2088302"/>
              <a:gd name="connsiteY2" fmla="*/ 0 h 1252981"/>
              <a:gd name="connsiteX3" fmla="*/ 2088302 w 2088302"/>
              <a:gd name="connsiteY3" fmla="*/ 125298 h 1252981"/>
              <a:gd name="connsiteX4" fmla="*/ 2088302 w 2088302"/>
              <a:gd name="connsiteY4" fmla="*/ 1127683 h 1252981"/>
              <a:gd name="connsiteX5" fmla="*/ 1963004 w 2088302"/>
              <a:gd name="connsiteY5" fmla="*/ 1252981 h 1252981"/>
              <a:gd name="connsiteX6" fmla="*/ 125298 w 2088302"/>
              <a:gd name="connsiteY6" fmla="*/ 1252981 h 1252981"/>
              <a:gd name="connsiteX7" fmla="*/ 0 w 2088302"/>
              <a:gd name="connsiteY7" fmla="*/ 1127683 h 1252981"/>
              <a:gd name="connsiteX8" fmla="*/ 0 w 2088302"/>
              <a:gd name="connsiteY8" fmla="*/ 125298 h 1252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88302" h="1252981">
                <a:moveTo>
                  <a:pt x="0" y="125298"/>
                </a:moveTo>
                <a:cubicBezTo>
                  <a:pt x="0" y="56098"/>
                  <a:pt x="56098" y="0"/>
                  <a:pt x="125298" y="0"/>
                </a:cubicBezTo>
                <a:lnTo>
                  <a:pt x="1963004" y="0"/>
                </a:lnTo>
                <a:cubicBezTo>
                  <a:pt x="2032204" y="0"/>
                  <a:pt x="2088302" y="56098"/>
                  <a:pt x="2088302" y="125298"/>
                </a:cubicBezTo>
                <a:lnTo>
                  <a:pt x="2088302" y="1127683"/>
                </a:lnTo>
                <a:cubicBezTo>
                  <a:pt x="2088302" y="1196883"/>
                  <a:pt x="2032204" y="1252981"/>
                  <a:pt x="1963004" y="1252981"/>
                </a:cubicBezTo>
                <a:lnTo>
                  <a:pt x="125298" y="1252981"/>
                </a:lnTo>
                <a:cubicBezTo>
                  <a:pt x="56098" y="1252981"/>
                  <a:pt x="0" y="1196883"/>
                  <a:pt x="0" y="1127683"/>
                </a:cubicBezTo>
                <a:lnTo>
                  <a:pt x="0" y="125298"/>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105279" tIns="105279" rIns="105279" bIns="105279" spcCol="1270" anchor="ctr"/>
          <a:lstStyle/>
          <a:p>
            <a:pPr algn="ctr" defTabSz="800100">
              <a:lnSpc>
                <a:spcPct val="90000"/>
              </a:lnSpc>
              <a:spcAft>
                <a:spcPct val="35000"/>
              </a:spcAft>
              <a:defRPr/>
            </a:pPr>
            <a:r>
              <a:rPr lang="tr-TR" b="1" dirty="0">
                <a:latin typeface="Calibri" pitchFamily="34" charset="0"/>
                <a:cs typeface="Calibri" pitchFamily="34" charset="0"/>
              </a:rPr>
              <a:t>Okul binalarının fiber kablo ile birbirine bağlanması</a:t>
            </a:r>
          </a:p>
        </p:txBody>
      </p:sp>
      <p:sp>
        <p:nvSpPr>
          <p:cNvPr id="8" name="Serbest Form 7"/>
          <p:cNvSpPr/>
          <p:nvPr/>
        </p:nvSpPr>
        <p:spPr>
          <a:xfrm>
            <a:off x="822414" y="3486585"/>
            <a:ext cx="2088302" cy="1252981"/>
          </a:xfrm>
          <a:custGeom>
            <a:avLst/>
            <a:gdLst>
              <a:gd name="connsiteX0" fmla="*/ 0 w 2088302"/>
              <a:gd name="connsiteY0" fmla="*/ 125298 h 1252981"/>
              <a:gd name="connsiteX1" fmla="*/ 125298 w 2088302"/>
              <a:gd name="connsiteY1" fmla="*/ 0 h 1252981"/>
              <a:gd name="connsiteX2" fmla="*/ 1963004 w 2088302"/>
              <a:gd name="connsiteY2" fmla="*/ 0 h 1252981"/>
              <a:gd name="connsiteX3" fmla="*/ 2088302 w 2088302"/>
              <a:gd name="connsiteY3" fmla="*/ 125298 h 1252981"/>
              <a:gd name="connsiteX4" fmla="*/ 2088302 w 2088302"/>
              <a:gd name="connsiteY4" fmla="*/ 1127683 h 1252981"/>
              <a:gd name="connsiteX5" fmla="*/ 1963004 w 2088302"/>
              <a:gd name="connsiteY5" fmla="*/ 1252981 h 1252981"/>
              <a:gd name="connsiteX6" fmla="*/ 125298 w 2088302"/>
              <a:gd name="connsiteY6" fmla="*/ 1252981 h 1252981"/>
              <a:gd name="connsiteX7" fmla="*/ 0 w 2088302"/>
              <a:gd name="connsiteY7" fmla="*/ 1127683 h 1252981"/>
              <a:gd name="connsiteX8" fmla="*/ 0 w 2088302"/>
              <a:gd name="connsiteY8" fmla="*/ 125298 h 1252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88302" h="1252981">
                <a:moveTo>
                  <a:pt x="0" y="125298"/>
                </a:moveTo>
                <a:cubicBezTo>
                  <a:pt x="0" y="56098"/>
                  <a:pt x="56098" y="0"/>
                  <a:pt x="125298" y="0"/>
                </a:cubicBezTo>
                <a:lnTo>
                  <a:pt x="1963004" y="0"/>
                </a:lnTo>
                <a:cubicBezTo>
                  <a:pt x="2032204" y="0"/>
                  <a:pt x="2088302" y="56098"/>
                  <a:pt x="2088302" y="125298"/>
                </a:cubicBezTo>
                <a:lnTo>
                  <a:pt x="2088302" y="1127683"/>
                </a:lnTo>
                <a:cubicBezTo>
                  <a:pt x="2088302" y="1196883"/>
                  <a:pt x="2032204" y="1252981"/>
                  <a:pt x="1963004" y="1252981"/>
                </a:cubicBezTo>
                <a:lnTo>
                  <a:pt x="125298" y="1252981"/>
                </a:lnTo>
                <a:cubicBezTo>
                  <a:pt x="56098" y="1252981"/>
                  <a:pt x="0" y="1196883"/>
                  <a:pt x="0" y="1127683"/>
                </a:cubicBezTo>
                <a:lnTo>
                  <a:pt x="0" y="125298"/>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105279" tIns="105279" rIns="105279" bIns="105279" spcCol="1270" anchor="ctr"/>
          <a:lstStyle/>
          <a:p>
            <a:pPr algn="ctr" defTabSz="800100">
              <a:lnSpc>
                <a:spcPct val="90000"/>
              </a:lnSpc>
              <a:spcAft>
                <a:spcPct val="35000"/>
              </a:spcAft>
              <a:defRPr/>
            </a:pPr>
            <a:r>
              <a:rPr lang="tr-TR" b="1" dirty="0">
                <a:latin typeface="Calibri" pitchFamily="34" charset="0"/>
                <a:cs typeface="Calibri" pitchFamily="34" charset="0"/>
              </a:rPr>
              <a:t>Okul içi yapısal kablolamanın yapılması</a:t>
            </a:r>
          </a:p>
        </p:txBody>
      </p:sp>
      <p:sp>
        <p:nvSpPr>
          <p:cNvPr id="10" name="Serbest Form 9"/>
          <p:cNvSpPr/>
          <p:nvPr/>
        </p:nvSpPr>
        <p:spPr>
          <a:xfrm>
            <a:off x="822414" y="5052812"/>
            <a:ext cx="2088302" cy="1252981"/>
          </a:xfrm>
          <a:custGeom>
            <a:avLst/>
            <a:gdLst>
              <a:gd name="connsiteX0" fmla="*/ 0 w 2088302"/>
              <a:gd name="connsiteY0" fmla="*/ 125298 h 1252981"/>
              <a:gd name="connsiteX1" fmla="*/ 125298 w 2088302"/>
              <a:gd name="connsiteY1" fmla="*/ 0 h 1252981"/>
              <a:gd name="connsiteX2" fmla="*/ 1963004 w 2088302"/>
              <a:gd name="connsiteY2" fmla="*/ 0 h 1252981"/>
              <a:gd name="connsiteX3" fmla="*/ 2088302 w 2088302"/>
              <a:gd name="connsiteY3" fmla="*/ 125298 h 1252981"/>
              <a:gd name="connsiteX4" fmla="*/ 2088302 w 2088302"/>
              <a:gd name="connsiteY4" fmla="*/ 1127683 h 1252981"/>
              <a:gd name="connsiteX5" fmla="*/ 1963004 w 2088302"/>
              <a:gd name="connsiteY5" fmla="*/ 1252981 h 1252981"/>
              <a:gd name="connsiteX6" fmla="*/ 125298 w 2088302"/>
              <a:gd name="connsiteY6" fmla="*/ 1252981 h 1252981"/>
              <a:gd name="connsiteX7" fmla="*/ 0 w 2088302"/>
              <a:gd name="connsiteY7" fmla="*/ 1127683 h 1252981"/>
              <a:gd name="connsiteX8" fmla="*/ 0 w 2088302"/>
              <a:gd name="connsiteY8" fmla="*/ 125298 h 1252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88302" h="1252981">
                <a:moveTo>
                  <a:pt x="0" y="125298"/>
                </a:moveTo>
                <a:cubicBezTo>
                  <a:pt x="0" y="56098"/>
                  <a:pt x="56098" y="0"/>
                  <a:pt x="125298" y="0"/>
                </a:cubicBezTo>
                <a:lnTo>
                  <a:pt x="1963004" y="0"/>
                </a:lnTo>
                <a:cubicBezTo>
                  <a:pt x="2032204" y="0"/>
                  <a:pt x="2088302" y="56098"/>
                  <a:pt x="2088302" y="125298"/>
                </a:cubicBezTo>
                <a:lnTo>
                  <a:pt x="2088302" y="1127683"/>
                </a:lnTo>
                <a:cubicBezTo>
                  <a:pt x="2088302" y="1196883"/>
                  <a:pt x="2032204" y="1252981"/>
                  <a:pt x="1963004" y="1252981"/>
                </a:cubicBezTo>
                <a:lnTo>
                  <a:pt x="125298" y="1252981"/>
                </a:lnTo>
                <a:cubicBezTo>
                  <a:pt x="56098" y="1252981"/>
                  <a:pt x="0" y="1196883"/>
                  <a:pt x="0" y="1127683"/>
                </a:cubicBezTo>
                <a:lnTo>
                  <a:pt x="0" y="125298"/>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105279" tIns="105279" rIns="105279" bIns="105279" spcCol="1270" anchor="ctr"/>
          <a:lstStyle/>
          <a:p>
            <a:pPr algn="ctr" defTabSz="800100">
              <a:lnSpc>
                <a:spcPct val="90000"/>
              </a:lnSpc>
              <a:spcAft>
                <a:spcPct val="35000"/>
              </a:spcAft>
              <a:defRPr/>
            </a:pPr>
            <a:r>
              <a:rPr lang="tr-TR" b="1" dirty="0">
                <a:latin typeface="Calibri" pitchFamily="34" charset="0"/>
                <a:cs typeface="Calibri" pitchFamily="34" charset="0"/>
              </a:rPr>
              <a:t>Her dersliğe 2 adet data prizi sağlanması</a:t>
            </a:r>
          </a:p>
        </p:txBody>
      </p:sp>
      <p:sp>
        <p:nvSpPr>
          <p:cNvPr id="12" name="Serbest Form 11"/>
          <p:cNvSpPr/>
          <p:nvPr/>
        </p:nvSpPr>
        <p:spPr>
          <a:xfrm>
            <a:off x="3599856" y="5052812"/>
            <a:ext cx="2088302" cy="1252981"/>
          </a:xfrm>
          <a:custGeom>
            <a:avLst/>
            <a:gdLst>
              <a:gd name="connsiteX0" fmla="*/ 0 w 2088302"/>
              <a:gd name="connsiteY0" fmla="*/ 125298 h 1252981"/>
              <a:gd name="connsiteX1" fmla="*/ 125298 w 2088302"/>
              <a:gd name="connsiteY1" fmla="*/ 0 h 1252981"/>
              <a:gd name="connsiteX2" fmla="*/ 1963004 w 2088302"/>
              <a:gd name="connsiteY2" fmla="*/ 0 h 1252981"/>
              <a:gd name="connsiteX3" fmla="*/ 2088302 w 2088302"/>
              <a:gd name="connsiteY3" fmla="*/ 125298 h 1252981"/>
              <a:gd name="connsiteX4" fmla="*/ 2088302 w 2088302"/>
              <a:gd name="connsiteY4" fmla="*/ 1127683 h 1252981"/>
              <a:gd name="connsiteX5" fmla="*/ 1963004 w 2088302"/>
              <a:gd name="connsiteY5" fmla="*/ 1252981 h 1252981"/>
              <a:gd name="connsiteX6" fmla="*/ 125298 w 2088302"/>
              <a:gd name="connsiteY6" fmla="*/ 1252981 h 1252981"/>
              <a:gd name="connsiteX7" fmla="*/ 0 w 2088302"/>
              <a:gd name="connsiteY7" fmla="*/ 1127683 h 1252981"/>
              <a:gd name="connsiteX8" fmla="*/ 0 w 2088302"/>
              <a:gd name="connsiteY8" fmla="*/ 125298 h 1252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88302" h="1252981">
                <a:moveTo>
                  <a:pt x="0" y="125298"/>
                </a:moveTo>
                <a:cubicBezTo>
                  <a:pt x="0" y="56098"/>
                  <a:pt x="56098" y="0"/>
                  <a:pt x="125298" y="0"/>
                </a:cubicBezTo>
                <a:lnTo>
                  <a:pt x="1963004" y="0"/>
                </a:lnTo>
                <a:cubicBezTo>
                  <a:pt x="2032204" y="0"/>
                  <a:pt x="2088302" y="56098"/>
                  <a:pt x="2088302" y="125298"/>
                </a:cubicBezTo>
                <a:lnTo>
                  <a:pt x="2088302" y="1127683"/>
                </a:lnTo>
                <a:cubicBezTo>
                  <a:pt x="2088302" y="1196883"/>
                  <a:pt x="2032204" y="1252981"/>
                  <a:pt x="1963004" y="1252981"/>
                </a:cubicBezTo>
                <a:lnTo>
                  <a:pt x="125298" y="1252981"/>
                </a:lnTo>
                <a:cubicBezTo>
                  <a:pt x="56098" y="1252981"/>
                  <a:pt x="0" y="1196883"/>
                  <a:pt x="0" y="1127683"/>
                </a:cubicBezTo>
                <a:lnTo>
                  <a:pt x="0" y="125298"/>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105279" tIns="105279" rIns="105279" bIns="105279" spcCol="1270" anchor="ctr"/>
          <a:lstStyle/>
          <a:p>
            <a:pPr algn="ctr" defTabSz="800100">
              <a:lnSpc>
                <a:spcPct val="90000"/>
              </a:lnSpc>
              <a:spcAft>
                <a:spcPct val="35000"/>
              </a:spcAft>
              <a:defRPr/>
            </a:pPr>
            <a:r>
              <a:rPr lang="tr-TR" b="1" dirty="0">
                <a:latin typeface="Calibri" pitchFamily="34" charset="0"/>
                <a:cs typeface="Calibri" pitchFamily="34" charset="0"/>
              </a:rPr>
              <a:t>Her okulda sistem odasının oluşturulması</a:t>
            </a:r>
          </a:p>
        </p:txBody>
      </p:sp>
      <p:sp>
        <p:nvSpPr>
          <p:cNvPr id="14" name="Serbest Form 13"/>
          <p:cNvSpPr/>
          <p:nvPr/>
        </p:nvSpPr>
        <p:spPr>
          <a:xfrm>
            <a:off x="3599856" y="3486585"/>
            <a:ext cx="2088302" cy="1252981"/>
          </a:xfrm>
          <a:custGeom>
            <a:avLst/>
            <a:gdLst>
              <a:gd name="connsiteX0" fmla="*/ 0 w 2088302"/>
              <a:gd name="connsiteY0" fmla="*/ 125298 h 1252981"/>
              <a:gd name="connsiteX1" fmla="*/ 125298 w 2088302"/>
              <a:gd name="connsiteY1" fmla="*/ 0 h 1252981"/>
              <a:gd name="connsiteX2" fmla="*/ 1963004 w 2088302"/>
              <a:gd name="connsiteY2" fmla="*/ 0 h 1252981"/>
              <a:gd name="connsiteX3" fmla="*/ 2088302 w 2088302"/>
              <a:gd name="connsiteY3" fmla="*/ 125298 h 1252981"/>
              <a:gd name="connsiteX4" fmla="*/ 2088302 w 2088302"/>
              <a:gd name="connsiteY4" fmla="*/ 1127683 h 1252981"/>
              <a:gd name="connsiteX5" fmla="*/ 1963004 w 2088302"/>
              <a:gd name="connsiteY5" fmla="*/ 1252981 h 1252981"/>
              <a:gd name="connsiteX6" fmla="*/ 125298 w 2088302"/>
              <a:gd name="connsiteY6" fmla="*/ 1252981 h 1252981"/>
              <a:gd name="connsiteX7" fmla="*/ 0 w 2088302"/>
              <a:gd name="connsiteY7" fmla="*/ 1127683 h 1252981"/>
              <a:gd name="connsiteX8" fmla="*/ 0 w 2088302"/>
              <a:gd name="connsiteY8" fmla="*/ 125298 h 1252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88302" h="1252981">
                <a:moveTo>
                  <a:pt x="0" y="125298"/>
                </a:moveTo>
                <a:cubicBezTo>
                  <a:pt x="0" y="56098"/>
                  <a:pt x="56098" y="0"/>
                  <a:pt x="125298" y="0"/>
                </a:cubicBezTo>
                <a:lnTo>
                  <a:pt x="1963004" y="0"/>
                </a:lnTo>
                <a:cubicBezTo>
                  <a:pt x="2032204" y="0"/>
                  <a:pt x="2088302" y="56098"/>
                  <a:pt x="2088302" y="125298"/>
                </a:cubicBezTo>
                <a:lnTo>
                  <a:pt x="2088302" y="1127683"/>
                </a:lnTo>
                <a:cubicBezTo>
                  <a:pt x="2088302" y="1196883"/>
                  <a:pt x="2032204" y="1252981"/>
                  <a:pt x="1963004" y="1252981"/>
                </a:cubicBezTo>
                <a:lnTo>
                  <a:pt x="125298" y="1252981"/>
                </a:lnTo>
                <a:cubicBezTo>
                  <a:pt x="56098" y="1252981"/>
                  <a:pt x="0" y="1196883"/>
                  <a:pt x="0" y="1127683"/>
                </a:cubicBezTo>
                <a:lnTo>
                  <a:pt x="0" y="125298"/>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105279" tIns="105279" rIns="105279" bIns="105279" spcCol="1270" anchor="ctr"/>
          <a:lstStyle/>
          <a:p>
            <a:pPr algn="ctr" defTabSz="800100">
              <a:lnSpc>
                <a:spcPct val="90000"/>
              </a:lnSpc>
              <a:spcAft>
                <a:spcPct val="35000"/>
              </a:spcAft>
              <a:defRPr/>
            </a:pPr>
            <a:r>
              <a:rPr lang="tr-TR" b="1" dirty="0">
                <a:latin typeface="Calibri" pitchFamily="34" charset="0"/>
                <a:cs typeface="Calibri" pitchFamily="34" charset="0"/>
              </a:rPr>
              <a:t>Ağ cihazları için KGK sağlanması</a:t>
            </a:r>
          </a:p>
        </p:txBody>
      </p:sp>
      <p:sp>
        <p:nvSpPr>
          <p:cNvPr id="16" name="Serbest Form 15"/>
          <p:cNvSpPr/>
          <p:nvPr/>
        </p:nvSpPr>
        <p:spPr>
          <a:xfrm>
            <a:off x="3599856" y="1920358"/>
            <a:ext cx="2088302" cy="1252981"/>
          </a:xfrm>
          <a:custGeom>
            <a:avLst/>
            <a:gdLst>
              <a:gd name="connsiteX0" fmla="*/ 0 w 2088302"/>
              <a:gd name="connsiteY0" fmla="*/ 125298 h 1252981"/>
              <a:gd name="connsiteX1" fmla="*/ 125298 w 2088302"/>
              <a:gd name="connsiteY1" fmla="*/ 0 h 1252981"/>
              <a:gd name="connsiteX2" fmla="*/ 1963004 w 2088302"/>
              <a:gd name="connsiteY2" fmla="*/ 0 h 1252981"/>
              <a:gd name="connsiteX3" fmla="*/ 2088302 w 2088302"/>
              <a:gd name="connsiteY3" fmla="*/ 125298 h 1252981"/>
              <a:gd name="connsiteX4" fmla="*/ 2088302 w 2088302"/>
              <a:gd name="connsiteY4" fmla="*/ 1127683 h 1252981"/>
              <a:gd name="connsiteX5" fmla="*/ 1963004 w 2088302"/>
              <a:gd name="connsiteY5" fmla="*/ 1252981 h 1252981"/>
              <a:gd name="connsiteX6" fmla="*/ 125298 w 2088302"/>
              <a:gd name="connsiteY6" fmla="*/ 1252981 h 1252981"/>
              <a:gd name="connsiteX7" fmla="*/ 0 w 2088302"/>
              <a:gd name="connsiteY7" fmla="*/ 1127683 h 1252981"/>
              <a:gd name="connsiteX8" fmla="*/ 0 w 2088302"/>
              <a:gd name="connsiteY8" fmla="*/ 125298 h 1252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88302" h="1252981">
                <a:moveTo>
                  <a:pt x="0" y="125298"/>
                </a:moveTo>
                <a:cubicBezTo>
                  <a:pt x="0" y="56098"/>
                  <a:pt x="56098" y="0"/>
                  <a:pt x="125298" y="0"/>
                </a:cubicBezTo>
                <a:lnTo>
                  <a:pt x="1963004" y="0"/>
                </a:lnTo>
                <a:cubicBezTo>
                  <a:pt x="2032204" y="0"/>
                  <a:pt x="2088302" y="56098"/>
                  <a:pt x="2088302" y="125298"/>
                </a:cubicBezTo>
                <a:lnTo>
                  <a:pt x="2088302" y="1127683"/>
                </a:lnTo>
                <a:cubicBezTo>
                  <a:pt x="2088302" y="1196883"/>
                  <a:pt x="2032204" y="1252981"/>
                  <a:pt x="1963004" y="1252981"/>
                </a:cubicBezTo>
                <a:lnTo>
                  <a:pt x="125298" y="1252981"/>
                </a:lnTo>
                <a:cubicBezTo>
                  <a:pt x="56098" y="1252981"/>
                  <a:pt x="0" y="1196883"/>
                  <a:pt x="0" y="1127683"/>
                </a:cubicBezTo>
                <a:lnTo>
                  <a:pt x="0" y="125298"/>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105279" tIns="105279" rIns="105279" bIns="105279" spcCol="1270" anchor="ctr"/>
          <a:lstStyle/>
          <a:p>
            <a:pPr algn="ctr" defTabSz="800100">
              <a:lnSpc>
                <a:spcPct val="90000"/>
              </a:lnSpc>
              <a:spcAft>
                <a:spcPct val="35000"/>
              </a:spcAft>
              <a:defRPr/>
            </a:pPr>
            <a:r>
              <a:rPr lang="tr-TR" b="1" dirty="0">
                <a:latin typeface="Calibri" pitchFamily="34" charset="0"/>
                <a:cs typeface="Calibri" pitchFamily="34" charset="0"/>
              </a:rPr>
              <a:t>Dersliklerden çevrim dışı içeriğe erişimin sağlanması</a:t>
            </a:r>
          </a:p>
        </p:txBody>
      </p:sp>
      <p:sp>
        <p:nvSpPr>
          <p:cNvPr id="17" name="Serbest Form 16"/>
          <p:cNvSpPr/>
          <p:nvPr/>
        </p:nvSpPr>
        <p:spPr>
          <a:xfrm>
            <a:off x="6377298" y="1920358"/>
            <a:ext cx="2088302" cy="1252981"/>
          </a:xfrm>
          <a:custGeom>
            <a:avLst/>
            <a:gdLst>
              <a:gd name="connsiteX0" fmla="*/ 0 w 2088302"/>
              <a:gd name="connsiteY0" fmla="*/ 125298 h 1252981"/>
              <a:gd name="connsiteX1" fmla="*/ 125298 w 2088302"/>
              <a:gd name="connsiteY1" fmla="*/ 0 h 1252981"/>
              <a:gd name="connsiteX2" fmla="*/ 1963004 w 2088302"/>
              <a:gd name="connsiteY2" fmla="*/ 0 h 1252981"/>
              <a:gd name="connsiteX3" fmla="*/ 2088302 w 2088302"/>
              <a:gd name="connsiteY3" fmla="*/ 125298 h 1252981"/>
              <a:gd name="connsiteX4" fmla="*/ 2088302 w 2088302"/>
              <a:gd name="connsiteY4" fmla="*/ 1127683 h 1252981"/>
              <a:gd name="connsiteX5" fmla="*/ 1963004 w 2088302"/>
              <a:gd name="connsiteY5" fmla="*/ 1252981 h 1252981"/>
              <a:gd name="connsiteX6" fmla="*/ 125298 w 2088302"/>
              <a:gd name="connsiteY6" fmla="*/ 1252981 h 1252981"/>
              <a:gd name="connsiteX7" fmla="*/ 0 w 2088302"/>
              <a:gd name="connsiteY7" fmla="*/ 1127683 h 1252981"/>
              <a:gd name="connsiteX8" fmla="*/ 0 w 2088302"/>
              <a:gd name="connsiteY8" fmla="*/ 125298 h 1252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88302" h="1252981">
                <a:moveTo>
                  <a:pt x="0" y="125298"/>
                </a:moveTo>
                <a:cubicBezTo>
                  <a:pt x="0" y="56098"/>
                  <a:pt x="56098" y="0"/>
                  <a:pt x="125298" y="0"/>
                </a:cubicBezTo>
                <a:lnTo>
                  <a:pt x="1963004" y="0"/>
                </a:lnTo>
                <a:cubicBezTo>
                  <a:pt x="2032204" y="0"/>
                  <a:pt x="2088302" y="56098"/>
                  <a:pt x="2088302" y="125298"/>
                </a:cubicBezTo>
                <a:lnTo>
                  <a:pt x="2088302" y="1127683"/>
                </a:lnTo>
                <a:cubicBezTo>
                  <a:pt x="2088302" y="1196883"/>
                  <a:pt x="2032204" y="1252981"/>
                  <a:pt x="1963004" y="1252981"/>
                </a:cubicBezTo>
                <a:lnTo>
                  <a:pt x="125298" y="1252981"/>
                </a:lnTo>
                <a:cubicBezTo>
                  <a:pt x="56098" y="1252981"/>
                  <a:pt x="0" y="1196883"/>
                  <a:pt x="0" y="1127683"/>
                </a:cubicBezTo>
                <a:lnTo>
                  <a:pt x="0" y="125298"/>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105279" tIns="105279" rIns="105279" bIns="105279" spcCol="1270" anchor="ctr"/>
          <a:lstStyle/>
          <a:p>
            <a:pPr algn="ctr" defTabSz="800100">
              <a:lnSpc>
                <a:spcPct val="90000"/>
              </a:lnSpc>
              <a:spcAft>
                <a:spcPct val="35000"/>
              </a:spcAft>
              <a:defRPr/>
            </a:pPr>
            <a:r>
              <a:rPr lang="tr-TR" b="1" dirty="0">
                <a:latin typeface="Calibri" pitchFamily="34" charset="0"/>
                <a:cs typeface="Calibri" pitchFamily="34" charset="0"/>
              </a:rPr>
              <a:t>Her okula güvenli ağ geçidi cihazının sağlanması</a:t>
            </a:r>
          </a:p>
        </p:txBody>
      </p:sp>
      <p:sp>
        <p:nvSpPr>
          <p:cNvPr id="18455" name="Dikdörtgen 1"/>
          <p:cNvSpPr>
            <a:spLocks noChangeArrowheads="1"/>
          </p:cNvSpPr>
          <p:nvPr/>
        </p:nvSpPr>
        <p:spPr bwMode="auto">
          <a:xfrm>
            <a:off x="468313" y="1196975"/>
            <a:ext cx="44846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tr-TR" sz="2400" b="1">
                <a:latin typeface="Calibri" pitchFamily="34" charset="0"/>
                <a:cs typeface="Calibri" pitchFamily="34" charset="0"/>
              </a:rPr>
              <a:t>Okul Yerel Ağının (LAN) Kurulması</a:t>
            </a:r>
          </a:p>
        </p:txBody>
      </p:sp>
      <p:sp>
        <p:nvSpPr>
          <p:cNvPr id="6" name="34 Başlık"/>
          <p:cNvSpPr>
            <a:spLocks noGrp="1"/>
          </p:cNvSpPr>
          <p:nvPr>
            <p:ph type="title"/>
          </p:nvPr>
        </p:nvSpPr>
        <p:spPr>
          <a:xfrm>
            <a:off x="395536" y="260648"/>
            <a:ext cx="6192688" cy="767008"/>
          </a:xfrm>
          <a:ln>
            <a:miter lim="800000"/>
            <a:headEnd/>
            <a:tailEnd/>
          </a:ln>
          <a:extLst/>
        </p:spPr>
        <p:txBody>
          <a:bodyPr>
            <a:scene3d>
              <a:camera prst="orthographicFront"/>
              <a:lightRig rig="glow" dir="tl">
                <a:rot lat="0" lon="0" rev="5400000"/>
              </a:lightRig>
            </a:scene3d>
            <a:sp3d contourW="12700">
              <a:bevelT w="25400" h="25400"/>
              <a:contourClr>
                <a:schemeClr val="accent6">
                  <a:shade val="73000"/>
                </a:schemeClr>
              </a:contourClr>
            </a:sp3d>
          </a:bodyPr>
          <a:lstStyle/>
          <a:p>
            <a:pPr eaLnBrk="1" hangingPunct="1">
              <a:defRPr/>
            </a:pPr>
            <a:r>
              <a:rPr lang="tr-TR" sz="2900" dirty="0">
                <a:solidFill>
                  <a:schemeClr val="accent3">
                    <a:lumMod val="75000"/>
                  </a:schemeClr>
                </a:solidFill>
              </a:rPr>
              <a:t>Bilinçli, Güvenli, Yönetilebilir ve Ölçülebilir BT ve İnternet Kullanımı</a:t>
            </a:r>
          </a:p>
        </p:txBody>
      </p:sp>
    </p:spTree>
    <p:extLst>
      <p:ext uri="{BB962C8B-B14F-4D97-AF65-F5344CB8AC3E}">
        <p14:creationId xmlns:p14="http://schemas.microsoft.com/office/powerpoint/2010/main" val="37215144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down)">
                                      <p:cBhvr>
                                        <p:cTn id="32" dur="500"/>
                                        <p:tgtEl>
                                          <p:spTgt spid="16"/>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down)">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504617847"/>
              </p:ext>
            </p:extLst>
          </p:nvPr>
        </p:nvGraphicFramePr>
        <p:xfrm>
          <a:off x="755576" y="3356992"/>
          <a:ext cx="7632848" cy="3240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3200" b="1" dirty="0" smtClean="0">
                <a:solidFill>
                  <a:srgbClr val="0070C0"/>
                </a:solidFill>
                <a:effectLst>
                  <a:outerShdw blurRad="38100" dist="38100" dir="2700000" algn="tl">
                    <a:srgbClr val="DDDDDD"/>
                  </a:outerShdw>
                </a:effectLst>
                <a:latin typeface="Calibri" charset="0"/>
                <a:cs typeface="Calibri" charset="0"/>
              </a:rPr>
              <a:t>Eğitimde FATİH Projesinin Uygulanması</a:t>
            </a:r>
            <a:endParaRPr lang="en-US" sz="3200" b="1" dirty="0" smtClean="0">
              <a:solidFill>
                <a:srgbClr val="0070C0"/>
              </a:solidFill>
              <a:effectLst>
                <a:outerShdw blurRad="38100" dist="38100" dir="2700000" algn="tl">
                  <a:srgbClr val="DDDDDD"/>
                </a:outerShdw>
              </a:effectLst>
              <a:latin typeface="Calibri" charset="0"/>
              <a:cs typeface="Calibri" charset="0"/>
            </a:endParaRPr>
          </a:p>
        </p:txBody>
      </p:sp>
      <p:graphicFrame>
        <p:nvGraphicFramePr>
          <p:cNvPr id="5" name="23 Diyagram"/>
          <p:cNvGraphicFramePr/>
          <p:nvPr>
            <p:extLst>
              <p:ext uri="{D42A27DB-BD31-4B8C-83A1-F6EECF244321}">
                <p14:modId xmlns:p14="http://schemas.microsoft.com/office/powerpoint/2010/main" val="2666302158"/>
              </p:ext>
            </p:extLst>
          </p:nvPr>
        </p:nvGraphicFramePr>
        <p:xfrm>
          <a:off x="539552" y="1268760"/>
          <a:ext cx="8136582" cy="194421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97324846"/>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1 Resim" descr="GR6T5949.jpg"/>
          <p:cNvPicPr>
            <a:picLocks noGrp="1" noChangeAspect="1"/>
          </p:cNvPicPr>
          <p:nvPr isPhoto="1"/>
        </p:nvPicPr>
        <p:blipFill>
          <a:blip r:embed="rId2" cstate="email">
            <a:extLst>
              <a:ext uri="{28A0092B-C50C-407E-A947-70E740481C1C}">
                <a14:useLocalDpi xmlns:a14="http://schemas.microsoft.com/office/drawing/2010/main" val="0"/>
              </a:ext>
            </a:extLst>
          </a:blip>
          <a:srcRect/>
          <a:stretch>
            <a:fillRect/>
          </a:stretch>
        </p:blipFill>
        <p:spPr bwMode="auto">
          <a:xfrm>
            <a:off x="2987675" y="1228725"/>
            <a:ext cx="2808288" cy="551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Dikdörtgen 1"/>
          <p:cNvSpPr>
            <a:spLocks noChangeArrowheads="1"/>
          </p:cNvSpPr>
          <p:nvPr/>
        </p:nvSpPr>
        <p:spPr bwMode="auto">
          <a:xfrm>
            <a:off x="395288" y="620713"/>
            <a:ext cx="44846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tr-TR" sz="2400" b="1">
                <a:latin typeface="Calibri" pitchFamily="34" charset="0"/>
                <a:cs typeface="Calibri" pitchFamily="34" charset="0"/>
              </a:rPr>
              <a:t>Okul Yerel Ağının (LAN) Kurulması</a:t>
            </a:r>
          </a:p>
        </p:txBody>
      </p:sp>
    </p:spTree>
    <p:extLst>
      <p:ext uri="{BB962C8B-B14F-4D97-AF65-F5344CB8AC3E}">
        <p14:creationId xmlns:p14="http://schemas.microsoft.com/office/powerpoint/2010/main" val="30037246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1 Resim" descr="GR6T5951.jpg"/>
          <p:cNvPicPr>
            <a:picLocks noGrp="1" noChangeAspect="1"/>
          </p:cNvPicPr>
          <p:nvPr isPhoto="1"/>
        </p:nvPicPr>
        <p:blipFill>
          <a:blip r:embed="rId2" cstate="email">
            <a:extLst>
              <a:ext uri="{28A0092B-C50C-407E-A947-70E740481C1C}">
                <a14:useLocalDpi xmlns:a14="http://schemas.microsoft.com/office/drawing/2010/main" val="0"/>
              </a:ext>
            </a:extLst>
          </a:blip>
          <a:srcRect/>
          <a:stretch>
            <a:fillRect/>
          </a:stretch>
        </p:blipFill>
        <p:spPr bwMode="auto">
          <a:xfrm>
            <a:off x="539750" y="1196975"/>
            <a:ext cx="8243888" cy="549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Dikdörtgen 1"/>
          <p:cNvSpPr>
            <a:spLocks noChangeArrowheads="1"/>
          </p:cNvSpPr>
          <p:nvPr/>
        </p:nvSpPr>
        <p:spPr bwMode="auto">
          <a:xfrm>
            <a:off x="395288" y="620713"/>
            <a:ext cx="44846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tr-TR" sz="2400" b="1">
                <a:latin typeface="Calibri" pitchFamily="34" charset="0"/>
                <a:cs typeface="Calibri" pitchFamily="34" charset="0"/>
              </a:rPr>
              <a:t>Okul Yerel Ağının (LAN) Kurulması</a:t>
            </a:r>
          </a:p>
        </p:txBody>
      </p:sp>
    </p:spTree>
    <p:extLst>
      <p:ext uri="{BB962C8B-B14F-4D97-AF65-F5344CB8AC3E}">
        <p14:creationId xmlns:p14="http://schemas.microsoft.com/office/powerpoint/2010/main" val="23818892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1 Resim" descr="GR6T6011.jpg"/>
          <p:cNvPicPr>
            <a:picLocks noGrp="1" noChangeAspect="1"/>
          </p:cNvPicPr>
          <p:nvPr isPhoto="1"/>
        </p:nvPicPr>
        <p:blipFill>
          <a:blip r:embed="rId2" cstate="email">
            <a:extLst>
              <a:ext uri="{28A0092B-C50C-407E-A947-70E740481C1C}">
                <a14:useLocalDpi xmlns:a14="http://schemas.microsoft.com/office/drawing/2010/main" val="0"/>
              </a:ext>
            </a:extLst>
          </a:blip>
          <a:srcRect/>
          <a:stretch>
            <a:fillRect/>
          </a:stretch>
        </p:blipFill>
        <p:spPr bwMode="auto">
          <a:xfrm>
            <a:off x="504825" y="1196975"/>
            <a:ext cx="8315325" cy="554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Dikdörtgen 1"/>
          <p:cNvSpPr>
            <a:spLocks noChangeArrowheads="1"/>
          </p:cNvSpPr>
          <p:nvPr/>
        </p:nvSpPr>
        <p:spPr bwMode="auto">
          <a:xfrm>
            <a:off x="395288" y="620713"/>
            <a:ext cx="44846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tr-TR" sz="2400" b="1">
                <a:latin typeface="Calibri" pitchFamily="34" charset="0"/>
                <a:cs typeface="Calibri" pitchFamily="34" charset="0"/>
              </a:rPr>
              <a:t>Okul Yerel Ağının (LAN) Kurulması</a:t>
            </a:r>
          </a:p>
        </p:txBody>
      </p:sp>
    </p:spTree>
    <p:extLst>
      <p:ext uri="{BB962C8B-B14F-4D97-AF65-F5344CB8AC3E}">
        <p14:creationId xmlns:p14="http://schemas.microsoft.com/office/powerpoint/2010/main" val="4948685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Dikdörtgen 1"/>
          <p:cNvSpPr>
            <a:spLocks noChangeArrowheads="1"/>
          </p:cNvSpPr>
          <p:nvPr/>
        </p:nvSpPr>
        <p:spPr bwMode="auto">
          <a:xfrm>
            <a:off x="395288" y="620713"/>
            <a:ext cx="44846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tr-TR" sz="2400" b="1">
                <a:latin typeface="Calibri" pitchFamily="34" charset="0"/>
                <a:cs typeface="Calibri" pitchFamily="34" charset="0"/>
              </a:rPr>
              <a:t>Okul Yerel Ağının (LAN) Kurulması</a:t>
            </a:r>
          </a:p>
        </p:txBody>
      </p:sp>
      <p:pic>
        <p:nvPicPr>
          <p:cNvPr id="22531" name="Resim 1"/>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95288" y="1343025"/>
            <a:ext cx="8280400" cy="482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942456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Dikdörtgen 1"/>
          <p:cNvSpPr>
            <a:spLocks noChangeArrowheads="1"/>
          </p:cNvSpPr>
          <p:nvPr/>
        </p:nvSpPr>
        <p:spPr bwMode="auto">
          <a:xfrm>
            <a:off x="395288" y="620713"/>
            <a:ext cx="44846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tr-TR" sz="2400" b="1">
                <a:latin typeface="Calibri" pitchFamily="34" charset="0"/>
                <a:cs typeface="Calibri" pitchFamily="34" charset="0"/>
              </a:rPr>
              <a:t>Okul Yerel Ağının (LAN) Kurulması</a:t>
            </a:r>
          </a:p>
        </p:txBody>
      </p:sp>
      <p:pic>
        <p:nvPicPr>
          <p:cNvPr id="23555" name="Resim 2"/>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339975" y="1316038"/>
            <a:ext cx="4248150" cy="539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934645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rbest Form 2"/>
          <p:cNvSpPr/>
          <p:nvPr/>
        </p:nvSpPr>
        <p:spPr>
          <a:xfrm>
            <a:off x="546576" y="2328618"/>
            <a:ext cx="2099694" cy="1259816"/>
          </a:xfrm>
          <a:custGeom>
            <a:avLst/>
            <a:gdLst>
              <a:gd name="connsiteX0" fmla="*/ 0 w 2099694"/>
              <a:gd name="connsiteY0" fmla="*/ 125982 h 1259816"/>
              <a:gd name="connsiteX1" fmla="*/ 125982 w 2099694"/>
              <a:gd name="connsiteY1" fmla="*/ 0 h 1259816"/>
              <a:gd name="connsiteX2" fmla="*/ 1973712 w 2099694"/>
              <a:gd name="connsiteY2" fmla="*/ 0 h 1259816"/>
              <a:gd name="connsiteX3" fmla="*/ 2099694 w 2099694"/>
              <a:gd name="connsiteY3" fmla="*/ 125982 h 1259816"/>
              <a:gd name="connsiteX4" fmla="*/ 2099694 w 2099694"/>
              <a:gd name="connsiteY4" fmla="*/ 1133834 h 1259816"/>
              <a:gd name="connsiteX5" fmla="*/ 1973712 w 2099694"/>
              <a:gd name="connsiteY5" fmla="*/ 1259816 h 1259816"/>
              <a:gd name="connsiteX6" fmla="*/ 125982 w 2099694"/>
              <a:gd name="connsiteY6" fmla="*/ 1259816 h 1259816"/>
              <a:gd name="connsiteX7" fmla="*/ 0 w 2099694"/>
              <a:gd name="connsiteY7" fmla="*/ 1133834 h 1259816"/>
              <a:gd name="connsiteX8" fmla="*/ 0 w 2099694"/>
              <a:gd name="connsiteY8" fmla="*/ 125982 h 1259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9694" h="1259816">
                <a:moveTo>
                  <a:pt x="0" y="125982"/>
                </a:moveTo>
                <a:cubicBezTo>
                  <a:pt x="0" y="56404"/>
                  <a:pt x="56404" y="0"/>
                  <a:pt x="125982" y="0"/>
                </a:cubicBezTo>
                <a:lnTo>
                  <a:pt x="1973712" y="0"/>
                </a:lnTo>
                <a:cubicBezTo>
                  <a:pt x="2043290" y="0"/>
                  <a:pt x="2099694" y="56404"/>
                  <a:pt x="2099694" y="125982"/>
                </a:cubicBezTo>
                <a:lnTo>
                  <a:pt x="2099694" y="1133834"/>
                </a:lnTo>
                <a:cubicBezTo>
                  <a:pt x="2099694" y="1203412"/>
                  <a:pt x="2043290" y="1259816"/>
                  <a:pt x="1973712" y="1259816"/>
                </a:cubicBezTo>
                <a:lnTo>
                  <a:pt x="125982" y="1259816"/>
                </a:lnTo>
                <a:cubicBezTo>
                  <a:pt x="56404" y="1259816"/>
                  <a:pt x="0" y="1203412"/>
                  <a:pt x="0" y="1133834"/>
                </a:cubicBezTo>
                <a:lnTo>
                  <a:pt x="0" y="125982"/>
                </a:lnTo>
                <a:close/>
              </a:path>
            </a:pathLst>
          </a:custGeom>
          <a:solidFill>
            <a:schemeClr val="accent4">
              <a:lumMod val="60000"/>
              <a:lumOff val="40000"/>
            </a:schemeClr>
          </a:solidFill>
          <a:scene3d>
            <a:camera prst="orthographicFront"/>
            <a:lightRig rig="threePt" dir="t"/>
          </a:scene3d>
          <a:sp3d>
            <a:bevelT w="165100" prst="coolSlant"/>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05479" tIns="105479" rIns="105479" bIns="105479" spcCol="1270" anchor="ctr"/>
          <a:lstStyle/>
          <a:p>
            <a:pPr algn="ctr" defTabSz="800100">
              <a:lnSpc>
                <a:spcPct val="90000"/>
              </a:lnSpc>
              <a:spcAft>
                <a:spcPct val="35000"/>
              </a:spcAft>
              <a:defRPr/>
            </a:pPr>
            <a:r>
              <a:rPr lang="tr-TR" b="1" dirty="0">
                <a:solidFill>
                  <a:schemeClr val="tx1"/>
                </a:solidFill>
                <a:latin typeface="Calibri" pitchFamily="34" charset="0"/>
                <a:cs typeface="Calibri" pitchFamily="34" charset="0"/>
              </a:rPr>
              <a:t>Okul ADSL internet erişim hızlarının ihtiyaca göre artırılması</a:t>
            </a:r>
          </a:p>
        </p:txBody>
      </p:sp>
      <p:sp>
        <p:nvSpPr>
          <p:cNvPr id="4" name="Serbest Form 3"/>
          <p:cNvSpPr/>
          <p:nvPr/>
        </p:nvSpPr>
        <p:spPr>
          <a:xfrm>
            <a:off x="2830513" y="2698750"/>
            <a:ext cx="446087" cy="520700"/>
          </a:xfrm>
          <a:custGeom>
            <a:avLst/>
            <a:gdLst>
              <a:gd name="connsiteX0" fmla="*/ 0 w 445135"/>
              <a:gd name="connsiteY0" fmla="*/ 104145 h 520724"/>
              <a:gd name="connsiteX1" fmla="*/ 222568 w 445135"/>
              <a:gd name="connsiteY1" fmla="*/ 104145 h 520724"/>
              <a:gd name="connsiteX2" fmla="*/ 222568 w 445135"/>
              <a:gd name="connsiteY2" fmla="*/ 0 h 520724"/>
              <a:gd name="connsiteX3" fmla="*/ 445135 w 445135"/>
              <a:gd name="connsiteY3" fmla="*/ 260362 h 520724"/>
              <a:gd name="connsiteX4" fmla="*/ 222568 w 445135"/>
              <a:gd name="connsiteY4" fmla="*/ 520724 h 520724"/>
              <a:gd name="connsiteX5" fmla="*/ 222568 w 445135"/>
              <a:gd name="connsiteY5" fmla="*/ 416579 h 520724"/>
              <a:gd name="connsiteX6" fmla="*/ 0 w 445135"/>
              <a:gd name="connsiteY6" fmla="*/ 416579 h 520724"/>
              <a:gd name="connsiteX7" fmla="*/ 0 w 445135"/>
              <a:gd name="connsiteY7" fmla="*/ 104145 h 520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5135" h="520724">
                <a:moveTo>
                  <a:pt x="0" y="104145"/>
                </a:moveTo>
                <a:lnTo>
                  <a:pt x="222568" y="104145"/>
                </a:lnTo>
                <a:lnTo>
                  <a:pt x="222568" y="0"/>
                </a:lnTo>
                <a:lnTo>
                  <a:pt x="445135" y="260362"/>
                </a:lnTo>
                <a:lnTo>
                  <a:pt x="222568" y="520724"/>
                </a:lnTo>
                <a:lnTo>
                  <a:pt x="222568" y="416579"/>
                </a:lnTo>
                <a:lnTo>
                  <a:pt x="0" y="416579"/>
                </a:lnTo>
                <a:lnTo>
                  <a:pt x="0" y="104145"/>
                </a:lnTo>
                <a:close/>
              </a:path>
            </a:pathLst>
          </a:custGeom>
          <a:solidFill>
            <a:schemeClr val="accent3">
              <a:lumMod val="60000"/>
              <a:lumOff val="40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txBody>
          <a:bodyPr lIns="0" tIns="104145" rIns="133540" bIns="104145" spcCol="1270" anchor="ctr"/>
          <a:lstStyle/>
          <a:p>
            <a:pPr algn="ctr" defTabSz="1022350">
              <a:lnSpc>
                <a:spcPct val="90000"/>
              </a:lnSpc>
              <a:spcAft>
                <a:spcPct val="35000"/>
              </a:spcAft>
              <a:defRPr/>
            </a:pPr>
            <a:endParaRPr lang="tr-TR" sz="2300"/>
          </a:p>
        </p:txBody>
      </p:sp>
      <p:sp>
        <p:nvSpPr>
          <p:cNvPr id="5" name="Serbest Form 4"/>
          <p:cNvSpPr/>
          <p:nvPr/>
        </p:nvSpPr>
        <p:spPr>
          <a:xfrm>
            <a:off x="3486148" y="2328618"/>
            <a:ext cx="2099694" cy="1259816"/>
          </a:xfrm>
          <a:custGeom>
            <a:avLst/>
            <a:gdLst>
              <a:gd name="connsiteX0" fmla="*/ 0 w 2099694"/>
              <a:gd name="connsiteY0" fmla="*/ 125982 h 1259816"/>
              <a:gd name="connsiteX1" fmla="*/ 125982 w 2099694"/>
              <a:gd name="connsiteY1" fmla="*/ 0 h 1259816"/>
              <a:gd name="connsiteX2" fmla="*/ 1973712 w 2099694"/>
              <a:gd name="connsiteY2" fmla="*/ 0 h 1259816"/>
              <a:gd name="connsiteX3" fmla="*/ 2099694 w 2099694"/>
              <a:gd name="connsiteY3" fmla="*/ 125982 h 1259816"/>
              <a:gd name="connsiteX4" fmla="*/ 2099694 w 2099694"/>
              <a:gd name="connsiteY4" fmla="*/ 1133834 h 1259816"/>
              <a:gd name="connsiteX5" fmla="*/ 1973712 w 2099694"/>
              <a:gd name="connsiteY5" fmla="*/ 1259816 h 1259816"/>
              <a:gd name="connsiteX6" fmla="*/ 125982 w 2099694"/>
              <a:gd name="connsiteY6" fmla="*/ 1259816 h 1259816"/>
              <a:gd name="connsiteX7" fmla="*/ 0 w 2099694"/>
              <a:gd name="connsiteY7" fmla="*/ 1133834 h 1259816"/>
              <a:gd name="connsiteX8" fmla="*/ 0 w 2099694"/>
              <a:gd name="connsiteY8" fmla="*/ 125982 h 1259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9694" h="1259816">
                <a:moveTo>
                  <a:pt x="0" y="125982"/>
                </a:moveTo>
                <a:cubicBezTo>
                  <a:pt x="0" y="56404"/>
                  <a:pt x="56404" y="0"/>
                  <a:pt x="125982" y="0"/>
                </a:cubicBezTo>
                <a:lnTo>
                  <a:pt x="1973712" y="0"/>
                </a:lnTo>
                <a:cubicBezTo>
                  <a:pt x="2043290" y="0"/>
                  <a:pt x="2099694" y="56404"/>
                  <a:pt x="2099694" y="125982"/>
                </a:cubicBezTo>
                <a:lnTo>
                  <a:pt x="2099694" y="1133834"/>
                </a:lnTo>
                <a:cubicBezTo>
                  <a:pt x="2099694" y="1203412"/>
                  <a:pt x="2043290" y="1259816"/>
                  <a:pt x="1973712" y="1259816"/>
                </a:cubicBezTo>
                <a:lnTo>
                  <a:pt x="125982" y="1259816"/>
                </a:lnTo>
                <a:cubicBezTo>
                  <a:pt x="56404" y="1259816"/>
                  <a:pt x="0" y="1203412"/>
                  <a:pt x="0" y="1133834"/>
                </a:cubicBezTo>
                <a:lnTo>
                  <a:pt x="0" y="125982"/>
                </a:lnTo>
                <a:close/>
              </a:path>
            </a:pathLst>
          </a:custGeom>
          <a:solidFill>
            <a:schemeClr val="accent4">
              <a:lumMod val="60000"/>
              <a:lumOff val="40000"/>
            </a:schemeClr>
          </a:solidFill>
          <a:scene3d>
            <a:camera prst="orthographicFront"/>
            <a:lightRig rig="threePt" dir="t"/>
          </a:scene3d>
          <a:sp3d>
            <a:bevelT w="165100" prst="coolSlant"/>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05479" tIns="105479" rIns="105479" bIns="105479" spcCol="1270" anchor="ctr"/>
          <a:lstStyle/>
          <a:p>
            <a:pPr algn="ctr" defTabSz="800100">
              <a:lnSpc>
                <a:spcPct val="90000"/>
              </a:lnSpc>
              <a:spcAft>
                <a:spcPct val="35000"/>
              </a:spcAft>
              <a:defRPr/>
            </a:pPr>
            <a:r>
              <a:rPr lang="tr-TR" b="1" dirty="0">
                <a:solidFill>
                  <a:schemeClr val="tx1"/>
                </a:solidFill>
                <a:latin typeface="Calibri" pitchFamily="34" charset="0"/>
                <a:cs typeface="Calibri" pitchFamily="34" charset="0"/>
              </a:rPr>
              <a:t>Yüksek hız ihtiyacı olan okullara alternatif internet erişimleri sağlanması</a:t>
            </a:r>
          </a:p>
        </p:txBody>
      </p:sp>
      <p:sp>
        <p:nvSpPr>
          <p:cNvPr id="8" name="Serbest Form 7"/>
          <p:cNvSpPr/>
          <p:nvPr/>
        </p:nvSpPr>
        <p:spPr>
          <a:xfrm>
            <a:off x="5770563" y="2698750"/>
            <a:ext cx="444500" cy="520700"/>
          </a:xfrm>
          <a:custGeom>
            <a:avLst/>
            <a:gdLst>
              <a:gd name="connsiteX0" fmla="*/ 0 w 445135"/>
              <a:gd name="connsiteY0" fmla="*/ 104145 h 520724"/>
              <a:gd name="connsiteX1" fmla="*/ 222568 w 445135"/>
              <a:gd name="connsiteY1" fmla="*/ 104145 h 520724"/>
              <a:gd name="connsiteX2" fmla="*/ 222568 w 445135"/>
              <a:gd name="connsiteY2" fmla="*/ 0 h 520724"/>
              <a:gd name="connsiteX3" fmla="*/ 445135 w 445135"/>
              <a:gd name="connsiteY3" fmla="*/ 260362 h 520724"/>
              <a:gd name="connsiteX4" fmla="*/ 222568 w 445135"/>
              <a:gd name="connsiteY4" fmla="*/ 520724 h 520724"/>
              <a:gd name="connsiteX5" fmla="*/ 222568 w 445135"/>
              <a:gd name="connsiteY5" fmla="*/ 416579 h 520724"/>
              <a:gd name="connsiteX6" fmla="*/ 0 w 445135"/>
              <a:gd name="connsiteY6" fmla="*/ 416579 h 520724"/>
              <a:gd name="connsiteX7" fmla="*/ 0 w 445135"/>
              <a:gd name="connsiteY7" fmla="*/ 104145 h 520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5135" h="520724">
                <a:moveTo>
                  <a:pt x="0" y="104145"/>
                </a:moveTo>
                <a:lnTo>
                  <a:pt x="222568" y="104145"/>
                </a:lnTo>
                <a:lnTo>
                  <a:pt x="222568" y="0"/>
                </a:lnTo>
                <a:lnTo>
                  <a:pt x="445135" y="260362"/>
                </a:lnTo>
                <a:lnTo>
                  <a:pt x="222568" y="520724"/>
                </a:lnTo>
                <a:lnTo>
                  <a:pt x="222568" y="416579"/>
                </a:lnTo>
                <a:lnTo>
                  <a:pt x="0" y="416579"/>
                </a:lnTo>
                <a:lnTo>
                  <a:pt x="0" y="104145"/>
                </a:lnTo>
                <a:close/>
              </a:path>
            </a:pathLst>
          </a:custGeom>
          <a:solidFill>
            <a:schemeClr val="accent3">
              <a:lumMod val="60000"/>
              <a:lumOff val="40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txBody>
          <a:bodyPr lIns="0" tIns="104145" rIns="133540" bIns="104145" spcCol="1270" anchor="ctr"/>
          <a:lstStyle/>
          <a:p>
            <a:pPr algn="ctr" defTabSz="1022350">
              <a:lnSpc>
                <a:spcPct val="90000"/>
              </a:lnSpc>
              <a:spcAft>
                <a:spcPct val="35000"/>
              </a:spcAft>
              <a:defRPr/>
            </a:pPr>
            <a:endParaRPr lang="tr-TR" sz="2300"/>
          </a:p>
        </p:txBody>
      </p:sp>
      <p:sp>
        <p:nvSpPr>
          <p:cNvPr id="9" name="Serbest Form 8"/>
          <p:cNvSpPr/>
          <p:nvPr/>
        </p:nvSpPr>
        <p:spPr>
          <a:xfrm>
            <a:off x="6425720" y="2328618"/>
            <a:ext cx="2099694" cy="1259816"/>
          </a:xfrm>
          <a:custGeom>
            <a:avLst/>
            <a:gdLst>
              <a:gd name="connsiteX0" fmla="*/ 0 w 2099694"/>
              <a:gd name="connsiteY0" fmla="*/ 125982 h 1259816"/>
              <a:gd name="connsiteX1" fmla="*/ 125982 w 2099694"/>
              <a:gd name="connsiteY1" fmla="*/ 0 h 1259816"/>
              <a:gd name="connsiteX2" fmla="*/ 1973712 w 2099694"/>
              <a:gd name="connsiteY2" fmla="*/ 0 h 1259816"/>
              <a:gd name="connsiteX3" fmla="*/ 2099694 w 2099694"/>
              <a:gd name="connsiteY3" fmla="*/ 125982 h 1259816"/>
              <a:gd name="connsiteX4" fmla="*/ 2099694 w 2099694"/>
              <a:gd name="connsiteY4" fmla="*/ 1133834 h 1259816"/>
              <a:gd name="connsiteX5" fmla="*/ 1973712 w 2099694"/>
              <a:gd name="connsiteY5" fmla="*/ 1259816 h 1259816"/>
              <a:gd name="connsiteX6" fmla="*/ 125982 w 2099694"/>
              <a:gd name="connsiteY6" fmla="*/ 1259816 h 1259816"/>
              <a:gd name="connsiteX7" fmla="*/ 0 w 2099694"/>
              <a:gd name="connsiteY7" fmla="*/ 1133834 h 1259816"/>
              <a:gd name="connsiteX8" fmla="*/ 0 w 2099694"/>
              <a:gd name="connsiteY8" fmla="*/ 125982 h 1259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9694" h="1259816">
                <a:moveTo>
                  <a:pt x="0" y="125982"/>
                </a:moveTo>
                <a:cubicBezTo>
                  <a:pt x="0" y="56404"/>
                  <a:pt x="56404" y="0"/>
                  <a:pt x="125982" y="0"/>
                </a:cubicBezTo>
                <a:lnTo>
                  <a:pt x="1973712" y="0"/>
                </a:lnTo>
                <a:cubicBezTo>
                  <a:pt x="2043290" y="0"/>
                  <a:pt x="2099694" y="56404"/>
                  <a:pt x="2099694" y="125982"/>
                </a:cubicBezTo>
                <a:lnTo>
                  <a:pt x="2099694" y="1133834"/>
                </a:lnTo>
                <a:cubicBezTo>
                  <a:pt x="2099694" y="1203412"/>
                  <a:pt x="2043290" y="1259816"/>
                  <a:pt x="1973712" y="1259816"/>
                </a:cubicBezTo>
                <a:lnTo>
                  <a:pt x="125982" y="1259816"/>
                </a:lnTo>
                <a:cubicBezTo>
                  <a:pt x="56404" y="1259816"/>
                  <a:pt x="0" y="1203412"/>
                  <a:pt x="0" y="1133834"/>
                </a:cubicBezTo>
                <a:lnTo>
                  <a:pt x="0" y="125982"/>
                </a:lnTo>
                <a:close/>
              </a:path>
            </a:pathLst>
          </a:custGeom>
          <a:solidFill>
            <a:schemeClr val="accent4">
              <a:lumMod val="60000"/>
              <a:lumOff val="40000"/>
            </a:schemeClr>
          </a:solidFill>
          <a:scene3d>
            <a:camera prst="orthographicFront"/>
            <a:lightRig rig="threePt" dir="t"/>
          </a:scene3d>
          <a:sp3d>
            <a:bevelT w="165100" prst="coolSlant"/>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05479" tIns="105479" rIns="105479" bIns="105479" spcCol="1270" anchor="ctr"/>
          <a:lstStyle/>
          <a:p>
            <a:pPr algn="ctr" defTabSz="800100">
              <a:lnSpc>
                <a:spcPct val="90000"/>
              </a:lnSpc>
              <a:spcAft>
                <a:spcPct val="35000"/>
              </a:spcAft>
              <a:defRPr/>
            </a:pPr>
            <a:r>
              <a:rPr lang="tr-TR" b="1" dirty="0">
                <a:solidFill>
                  <a:schemeClr val="tx1"/>
                </a:solidFill>
                <a:latin typeface="Calibri" pitchFamily="34" charset="0"/>
                <a:cs typeface="Calibri" pitchFamily="34" charset="0"/>
              </a:rPr>
              <a:t>5651 Sayılı Yasa gereği, internet filtrelemesinin yapılması</a:t>
            </a:r>
          </a:p>
        </p:txBody>
      </p:sp>
      <p:sp>
        <p:nvSpPr>
          <p:cNvPr id="10" name="Serbest Form 9"/>
          <p:cNvSpPr/>
          <p:nvPr/>
        </p:nvSpPr>
        <p:spPr>
          <a:xfrm>
            <a:off x="7215188" y="3773488"/>
            <a:ext cx="520700" cy="444500"/>
          </a:xfrm>
          <a:custGeom>
            <a:avLst/>
            <a:gdLst>
              <a:gd name="connsiteX0" fmla="*/ 0 w 445135"/>
              <a:gd name="connsiteY0" fmla="*/ 104145 h 520724"/>
              <a:gd name="connsiteX1" fmla="*/ 222568 w 445135"/>
              <a:gd name="connsiteY1" fmla="*/ 104145 h 520724"/>
              <a:gd name="connsiteX2" fmla="*/ 222568 w 445135"/>
              <a:gd name="connsiteY2" fmla="*/ 0 h 520724"/>
              <a:gd name="connsiteX3" fmla="*/ 445135 w 445135"/>
              <a:gd name="connsiteY3" fmla="*/ 260362 h 520724"/>
              <a:gd name="connsiteX4" fmla="*/ 222568 w 445135"/>
              <a:gd name="connsiteY4" fmla="*/ 520724 h 520724"/>
              <a:gd name="connsiteX5" fmla="*/ 222568 w 445135"/>
              <a:gd name="connsiteY5" fmla="*/ 416579 h 520724"/>
              <a:gd name="connsiteX6" fmla="*/ 0 w 445135"/>
              <a:gd name="connsiteY6" fmla="*/ 416579 h 520724"/>
              <a:gd name="connsiteX7" fmla="*/ 0 w 445135"/>
              <a:gd name="connsiteY7" fmla="*/ 104145 h 520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5135" h="520724">
                <a:moveTo>
                  <a:pt x="356108" y="1"/>
                </a:moveTo>
                <a:lnTo>
                  <a:pt x="356108" y="260363"/>
                </a:lnTo>
                <a:lnTo>
                  <a:pt x="445135" y="260363"/>
                </a:lnTo>
                <a:lnTo>
                  <a:pt x="222568" y="520723"/>
                </a:lnTo>
                <a:lnTo>
                  <a:pt x="0" y="260363"/>
                </a:lnTo>
                <a:lnTo>
                  <a:pt x="89027" y="260363"/>
                </a:lnTo>
                <a:lnTo>
                  <a:pt x="89027" y="1"/>
                </a:lnTo>
                <a:lnTo>
                  <a:pt x="356108" y="1"/>
                </a:lnTo>
                <a:close/>
              </a:path>
            </a:pathLst>
          </a:custGeom>
          <a:solidFill>
            <a:schemeClr val="accent3">
              <a:lumMod val="60000"/>
              <a:lumOff val="40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txBody>
          <a:bodyPr lIns="104146" tIns="0" rIns="104145" bIns="133541" spcCol="1270" anchor="ctr"/>
          <a:lstStyle/>
          <a:p>
            <a:pPr algn="ctr" defTabSz="1022350">
              <a:lnSpc>
                <a:spcPct val="90000"/>
              </a:lnSpc>
              <a:spcAft>
                <a:spcPct val="35000"/>
              </a:spcAft>
              <a:defRPr/>
            </a:pPr>
            <a:endParaRPr lang="tr-TR" sz="2300"/>
          </a:p>
        </p:txBody>
      </p:sp>
      <p:sp>
        <p:nvSpPr>
          <p:cNvPr id="11" name="Serbest Form 10"/>
          <p:cNvSpPr/>
          <p:nvPr/>
        </p:nvSpPr>
        <p:spPr>
          <a:xfrm>
            <a:off x="6425720" y="4428312"/>
            <a:ext cx="2099694" cy="1259816"/>
          </a:xfrm>
          <a:custGeom>
            <a:avLst/>
            <a:gdLst>
              <a:gd name="connsiteX0" fmla="*/ 0 w 2099694"/>
              <a:gd name="connsiteY0" fmla="*/ 125982 h 1259816"/>
              <a:gd name="connsiteX1" fmla="*/ 125982 w 2099694"/>
              <a:gd name="connsiteY1" fmla="*/ 0 h 1259816"/>
              <a:gd name="connsiteX2" fmla="*/ 1973712 w 2099694"/>
              <a:gd name="connsiteY2" fmla="*/ 0 h 1259816"/>
              <a:gd name="connsiteX3" fmla="*/ 2099694 w 2099694"/>
              <a:gd name="connsiteY3" fmla="*/ 125982 h 1259816"/>
              <a:gd name="connsiteX4" fmla="*/ 2099694 w 2099694"/>
              <a:gd name="connsiteY4" fmla="*/ 1133834 h 1259816"/>
              <a:gd name="connsiteX5" fmla="*/ 1973712 w 2099694"/>
              <a:gd name="connsiteY5" fmla="*/ 1259816 h 1259816"/>
              <a:gd name="connsiteX6" fmla="*/ 125982 w 2099694"/>
              <a:gd name="connsiteY6" fmla="*/ 1259816 h 1259816"/>
              <a:gd name="connsiteX7" fmla="*/ 0 w 2099694"/>
              <a:gd name="connsiteY7" fmla="*/ 1133834 h 1259816"/>
              <a:gd name="connsiteX8" fmla="*/ 0 w 2099694"/>
              <a:gd name="connsiteY8" fmla="*/ 125982 h 1259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9694" h="1259816">
                <a:moveTo>
                  <a:pt x="0" y="125982"/>
                </a:moveTo>
                <a:cubicBezTo>
                  <a:pt x="0" y="56404"/>
                  <a:pt x="56404" y="0"/>
                  <a:pt x="125982" y="0"/>
                </a:cubicBezTo>
                <a:lnTo>
                  <a:pt x="1973712" y="0"/>
                </a:lnTo>
                <a:cubicBezTo>
                  <a:pt x="2043290" y="0"/>
                  <a:pt x="2099694" y="56404"/>
                  <a:pt x="2099694" y="125982"/>
                </a:cubicBezTo>
                <a:lnTo>
                  <a:pt x="2099694" y="1133834"/>
                </a:lnTo>
                <a:cubicBezTo>
                  <a:pt x="2099694" y="1203412"/>
                  <a:pt x="2043290" y="1259816"/>
                  <a:pt x="1973712" y="1259816"/>
                </a:cubicBezTo>
                <a:lnTo>
                  <a:pt x="125982" y="1259816"/>
                </a:lnTo>
                <a:cubicBezTo>
                  <a:pt x="56404" y="1259816"/>
                  <a:pt x="0" y="1203412"/>
                  <a:pt x="0" y="1133834"/>
                </a:cubicBezTo>
                <a:lnTo>
                  <a:pt x="0" y="125982"/>
                </a:lnTo>
                <a:close/>
              </a:path>
            </a:pathLst>
          </a:custGeom>
          <a:solidFill>
            <a:schemeClr val="accent4">
              <a:lumMod val="60000"/>
              <a:lumOff val="40000"/>
            </a:schemeClr>
          </a:solidFill>
          <a:scene3d>
            <a:camera prst="orthographicFront"/>
            <a:lightRig rig="threePt" dir="t"/>
          </a:scene3d>
          <a:sp3d>
            <a:bevelT w="165100" prst="coolSlant"/>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97859" tIns="97859" rIns="97859" bIns="97859" spcCol="1270" anchor="ctr"/>
          <a:lstStyle/>
          <a:p>
            <a:pPr algn="ctr" defTabSz="711200">
              <a:lnSpc>
                <a:spcPct val="90000"/>
              </a:lnSpc>
              <a:spcAft>
                <a:spcPct val="35000"/>
              </a:spcAft>
              <a:defRPr/>
            </a:pPr>
            <a:r>
              <a:rPr lang="tr-TR" sz="1600" b="1" dirty="0">
                <a:solidFill>
                  <a:schemeClr val="tx1"/>
                </a:solidFill>
                <a:latin typeface="Calibri" pitchFamily="34" charset="0"/>
                <a:cs typeface="Calibri" pitchFamily="34" charset="0"/>
              </a:rPr>
              <a:t>VPN bağlantısı ile Veri Merkezi erişim desteği sağlanması</a:t>
            </a:r>
          </a:p>
        </p:txBody>
      </p:sp>
      <p:sp>
        <p:nvSpPr>
          <p:cNvPr id="12" name="Serbest Form 11"/>
          <p:cNvSpPr/>
          <p:nvPr/>
        </p:nvSpPr>
        <p:spPr>
          <a:xfrm>
            <a:off x="5795963" y="4797425"/>
            <a:ext cx="444500" cy="520700"/>
          </a:xfrm>
          <a:custGeom>
            <a:avLst/>
            <a:gdLst>
              <a:gd name="connsiteX0" fmla="*/ 0 w 445135"/>
              <a:gd name="connsiteY0" fmla="*/ 104145 h 520724"/>
              <a:gd name="connsiteX1" fmla="*/ 222568 w 445135"/>
              <a:gd name="connsiteY1" fmla="*/ 104145 h 520724"/>
              <a:gd name="connsiteX2" fmla="*/ 222568 w 445135"/>
              <a:gd name="connsiteY2" fmla="*/ 0 h 520724"/>
              <a:gd name="connsiteX3" fmla="*/ 445135 w 445135"/>
              <a:gd name="connsiteY3" fmla="*/ 260362 h 520724"/>
              <a:gd name="connsiteX4" fmla="*/ 222568 w 445135"/>
              <a:gd name="connsiteY4" fmla="*/ 520724 h 520724"/>
              <a:gd name="connsiteX5" fmla="*/ 222568 w 445135"/>
              <a:gd name="connsiteY5" fmla="*/ 416579 h 520724"/>
              <a:gd name="connsiteX6" fmla="*/ 0 w 445135"/>
              <a:gd name="connsiteY6" fmla="*/ 416579 h 520724"/>
              <a:gd name="connsiteX7" fmla="*/ 0 w 445135"/>
              <a:gd name="connsiteY7" fmla="*/ 104145 h 520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5135" h="520724">
                <a:moveTo>
                  <a:pt x="445135" y="416579"/>
                </a:moveTo>
                <a:lnTo>
                  <a:pt x="222567" y="416579"/>
                </a:lnTo>
                <a:lnTo>
                  <a:pt x="222567" y="520724"/>
                </a:lnTo>
                <a:lnTo>
                  <a:pt x="0" y="260362"/>
                </a:lnTo>
                <a:lnTo>
                  <a:pt x="222567" y="0"/>
                </a:lnTo>
                <a:lnTo>
                  <a:pt x="222567" y="104145"/>
                </a:lnTo>
                <a:lnTo>
                  <a:pt x="445135" y="104145"/>
                </a:lnTo>
                <a:lnTo>
                  <a:pt x="445135" y="416579"/>
                </a:lnTo>
                <a:close/>
              </a:path>
            </a:pathLst>
          </a:custGeom>
          <a:solidFill>
            <a:schemeClr val="accent3">
              <a:lumMod val="60000"/>
              <a:lumOff val="40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txBody>
          <a:bodyPr lIns="133540" tIns="104146" rIns="0" bIns="104145" spcCol="1270" anchor="ctr"/>
          <a:lstStyle/>
          <a:p>
            <a:pPr algn="ctr" defTabSz="1022350">
              <a:lnSpc>
                <a:spcPct val="90000"/>
              </a:lnSpc>
              <a:spcAft>
                <a:spcPct val="35000"/>
              </a:spcAft>
              <a:defRPr/>
            </a:pPr>
            <a:endParaRPr lang="tr-TR" sz="2300"/>
          </a:p>
        </p:txBody>
      </p:sp>
      <p:sp>
        <p:nvSpPr>
          <p:cNvPr id="13" name="Serbest Form 12"/>
          <p:cNvSpPr/>
          <p:nvPr/>
        </p:nvSpPr>
        <p:spPr>
          <a:xfrm>
            <a:off x="3486148" y="4428312"/>
            <a:ext cx="2099694" cy="1259816"/>
          </a:xfrm>
          <a:custGeom>
            <a:avLst/>
            <a:gdLst>
              <a:gd name="connsiteX0" fmla="*/ 0 w 2099694"/>
              <a:gd name="connsiteY0" fmla="*/ 125982 h 1259816"/>
              <a:gd name="connsiteX1" fmla="*/ 125982 w 2099694"/>
              <a:gd name="connsiteY1" fmla="*/ 0 h 1259816"/>
              <a:gd name="connsiteX2" fmla="*/ 1973712 w 2099694"/>
              <a:gd name="connsiteY2" fmla="*/ 0 h 1259816"/>
              <a:gd name="connsiteX3" fmla="*/ 2099694 w 2099694"/>
              <a:gd name="connsiteY3" fmla="*/ 125982 h 1259816"/>
              <a:gd name="connsiteX4" fmla="*/ 2099694 w 2099694"/>
              <a:gd name="connsiteY4" fmla="*/ 1133834 h 1259816"/>
              <a:gd name="connsiteX5" fmla="*/ 1973712 w 2099694"/>
              <a:gd name="connsiteY5" fmla="*/ 1259816 h 1259816"/>
              <a:gd name="connsiteX6" fmla="*/ 125982 w 2099694"/>
              <a:gd name="connsiteY6" fmla="*/ 1259816 h 1259816"/>
              <a:gd name="connsiteX7" fmla="*/ 0 w 2099694"/>
              <a:gd name="connsiteY7" fmla="*/ 1133834 h 1259816"/>
              <a:gd name="connsiteX8" fmla="*/ 0 w 2099694"/>
              <a:gd name="connsiteY8" fmla="*/ 125982 h 1259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99694" h="1259816">
                <a:moveTo>
                  <a:pt x="0" y="125982"/>
                </a:moveTo>
                <a:cubicBezTo>
                  <a:pt x="0" y="56404"/>
                  <a:pt x="56404" y="0"/>
                  <a:pt x="125982" y="0"/>
                </a:cubicBezTo>
                <a:lnTo>
                  <a:pt x="1973712" y="0"/>
                </a:lnTo>
                <a:cubicBezTo>
                  <a:pt x="2043290" y="0"/>
                  <a:pt x="2099694" y="56404"/>
                  <a:pt x="2099694" y="125982"/>
                </a:cubicBezTo>
                <a:lnTo>
                  <a:pt x="2099694" y="1133834"/>
                </a:lnTo>
                <a:cubicBezTo>
                  <a:pt x="2099694" y="1203412"/>
                  <a:pt x="2043290" y="1259816"/>
                  <a:pt x="1973712" y="1259816"/>
                </a:cubicBezTo>
                <a:lnTo>
                  <a:pt x="125982" y="1259816"/>
                </a:lnTo>
                <a:cubicBezTo>
                  <a:pt x="56404" y="1259816"/>
                  <a:pt x="0" y="1203412"/>
                  <a:pt x="0" y="1133834"/>
                </a:cubicBezTo>
                <a:lnTo>
                  <a:pt x="0" y="125982"/>
                </a:lnTo>
                <a:close/>
              </a:path>
            </a:pathLst>
          </a:custGeom>
          <a:solidFill>
            <a:schemeClr val="accent4">
              <a:lumMod val="60000"/>
              <a:lumOff val="40000"/>
            </a:schemeClr>
          </a:solidFill>
          <a:scene3d>
            <a:camera prst="orthographicFront"/>
            <a:lightRig rig="threePt" dir="t"/>
          </a:scene3d>
          <a:sp3d>
            <a:bevelT w="165100" prst="coolSlant"/>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97859" tIns="97859" rIns="97859" bIns="97859" spcCol="1270" anchor="ctr"/>
          <a:lstStyle/>
          <a:p>
            <a:pPr algn="ctr" defTabSz="711200">
              <a:lnSpc>
                <a:spcPct val="90000"/>
              </a:lnSpc>
              <a:spcAft>
                <a:spcPct val="35000"/>
              </a:spcAft>
              <a:defRPr/>
            </a:pPr>
            <a:r>
              <a:rPr lang="tr-TR" sz="1600" b="1" dirty="0">
                <a:solidFill>
                  <a:schemeClr val="tx1"/>
                </a:solidFill>
                <a:latin typeface="Calibri" pitchFamily="34" charset="0"/>
                <a:cs typeface="Calibri" pitchFamily="34" charset="0"/>
              </a:rPr>
              <a:t>Okul güvenlik altyapısının (</a:t>
            </a:r>
            <a:r>
              <a:rPr lang="tr-TR" sz="1600" b="1" i="1" dirty="0">
                <a:solidFill>
                  <a:schemeClr val="tx1"/>
                </a:solidFill>
                <a:latin typeface="Calibri" pitchFamily="34" charset="0"/>
                <a:cs typeface="Calibri" pitchFamily="34" charset="0"/>
              </a:rPr>
              <a:t>Kullanıcı yetkilendirilmesi, AV, </a:t>
            </a:r>
            <a:r>
              <a:rPr lang="tr-TR" sz="1600" b="1" i="1" dirty="0" err="1">
                <a:solidFill>
                  <a:schemeClr val="tx1"/>
                </a:solidFill>
                <a:latin typeface="Calibri" pitchFamily="34" charset="0"/>
                <a:cs typeface="Calibri" pitchFamily="34" charset="0"/>
              </a:rPr>
              <a:t>Antispam</a:t>
            </a:r>
            <a:r>
              <a:rPr lang="tr-TR" sz="1600" b="1" i="1" dirty="0">
                <a:solidFill>
                  <a:schemeClr val="tx1"/>
                </a:solidFill>
                <a:latin typeface="Calibri" pitchFamily="34" charset="0"/>
                <a:cs typeface="Calibri" pitchFamily="34" charset="0"/>
              </a:rPr>
              <a:t> ve F/W</a:t>
            </a:r>
            <a:r>
              <a:rPr lang="tr-TR" sz="1600" b="1" dirty="0">
                <a:solidFill>
                  <a:schemeClr val="tx1"/>
                </a:solidFill>
                <a:latin typeface="Calibri" pitchFamily="34" charset="0"/>
                <a:cs typeface="Calibri" pitchFamily="34" charset="0"/>
              </a:rPr>
              <a:t>) oluşturulması,</a:t>
            </a:r>
            <a:r>
              <a:rPr lang="tr-TR" sz="1600" b="1" dirty="0">
                <a:latin typeface="Calibri" pitchFamily="34" charset="0"/>
                <a:cs typeface="Calibri" pitchFamily="34" charset="0"/>
              </a:rPr>
              <a:t> </a:t>
            </a:r>
          </a:p>
        </p:txBody>
      </p:sp>
      <p:sp>
        <p:nvSpPr>
          <p:cNvPr id="24597" name="Dikdörtgen 1"/>
          <p:cNvSpPr>
            <a:spLocks noChangeArrowheads="1"/>
          </p:cNvSpPr>
          <p:nvPr/>
        </p:nvSpPr>
        <p:spPr bwMode="auto">
          <a:xfrm>
            <a:off x="468313" y="1292225"/>
            <a:ext cx="53705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tr-TR" sz="2400" b="1">
                <a:latin typeface="Calibri" pitchFamily="34" charset="0"/>
                <a:cs typeface="Calibri" pitchFamily="34" charset="0"/>
              </a:rPr>
              <a:t>İntranet / İnternet Erişiminin Sağlanması</a:t>
            </a:r>
          </a:p>
        </p:txBody>
      </p:sp>
      <p:sp>
        <p:nvSpPr>
          <p:cNvPr id="6" name="34 Başlık"/>
          <p:cNvSpPr>
            <a:spLocks noGrp="1"/>
          </p:cNvSpPr>
          <p:nvPr>
            <p:ph type="title"/>
          </p:nvPr>
        </p:nvSpPr>
        <p:spPr>
          <a:xfrm>
            <a:off x="467544" y="260648"/>
            <a:ext cx="6192688" cy="767008"/>
          </a:xfrm>
          <a:ln>
            <a:miter lim="800000"/>
            <a:headEnd/>
            <a:tailEnd/>
          </a:ln>
          <a:extLst/>
        </p:spPr>
        <p:txBody>
          <a:bodyPr>
            <a:scene3d>
              <a:camera prst="orthographicFront"/>
              <a:lightRig rig="glow" dir="tl">
                <a:rot lat="0" lon="0" rev="5400000"/>
              </a:lightRig>
            </a:scene3d>
            <a:sp3d contourW="12700">
              <a:bevelT w="25400" h="25400"/>
              <a:contourClr>
                <a:schemeClr val="accent6">
                  <a:shade val="73000"/>
                </a:schemeClr>
              </a:contourClr>
            </a:sp3d>
          </a:bodyPr>
          <a:lstStyle/>
          <a:p>
            <a:pPr eaLnBrk="1" hangingPunct="1">
              <a:defRPr/>
            </a:pPr>
            <a:r>
              <a:rPr lang="tr-TR" sz="2900" dirty="0">
                <a:solidFill>
                  <a:schemeClr val="accent3">
                    <a:lumMod val="75000"/>
                  </a:schemeClr>
                </a:solidFill>
              </a:rPr>
              <a:t>Bilinçli, Güvenli, Yönetilebilir ve Ölçülebilir BT ve İnternet Kullanımı</a:t>
            </a:r>
          </a:p>
        </p:txBody>
      </p:sp>
    </p:spTree>
    <p:extLst>
      <p:ext uri="{BB962C8B-B14F-4D97-AF65-F5344CB8AC3E}">
        <p14:creationId xmlns:p14="http://schemas.microsoft.com/office/powerpoint/2010/main" val="39142221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4"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1"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0" fill="hold"/>
                                        <p:tgtEl>
                                          <p:spTgt spid="5"/>
                                        </p:tgtEl>
                                        <p:attrNameLst>
                                          <p:attrName>ppt_w</p:attrName>
                                        </p:attrNameLst>
                                      </p:cBhvr>
                                      <p:tavLst>
                                        <p:tav tm="0">
                                          <p:val>
                                            <p:fltVal val="0"/>
                                          </p:val>
                                        </p:tav>
                                        <p:tav tm="100000">
                                          <p:val>
                                            <p:strVal val="#ppt_w"/>
                                          </p:val>
                                        </p:tav>
                                      </p:tavLst>
                                    </p:anim>
                                    <p:anim calcmode="lin" valueType="num">
                                      <p:cBhvr>
                                        <p:cTn id="21" dur="1000" fill="hold"/>
                                        <p:tgtEl>
                                          <p:spTgt spid="5"/>
                                        </p:tgtEl>
                                        <p:attrNameLst>
                                          <p:attrName>ppt_h</p:attrName>
                                        </p:attrNameLst>
                                      </p:cBhvr>
                                      <p:tavLst>
                                        <p:tav tm="0">
                                          <p:val>
                                            <p:fltVal val="0"/>
                                          </p:val>
                                        </p:tav>
                                        <p:tav tm="100000">
                                          <p:val>
                                            <p:strVal val="#ppt_h"/>
                                          </p:val>
                                        </p:tav>
                                      </p:tavLst>
                                    </p:anim>
                                    <p:anim calcmode="lin" valueType="num">
                                      <p:cBhvr>
                                        <p:cTn id="22" dur="1000" fill="hold"/>
                                        <p:tgtEl>
                                          <p:spTgt spid="5"/>
                                        </p:tgtEl>
                                        <p:attrNameLst>
                                          <p:attrName>style.rotation</p:attrName>
                                        </p:attrNameLst>
                                      </p:cBhvr>
                                      <p:tavLst>
                                        <p:tav tm="0">
                                          <p:val>
                                            <p:fltVal val="90"/>
                                          </p:val>
                                        </p:tav>
                                        <p:tav tm="100000">
                                          <p:val>
                                            <p:fltVal val="0"/>
                                          </p:val>
                                        </p:tav>
                                      </p:tavLst>
                                    </p:anim>
                                    <p:animEffect transition="in" filter="fade">
                                      <p:cBhvr>
                                        <p:cTn id="23" dur="1000"/>
                                        <p:tgtEl>
                                          <p:spTgt spid="5"/>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4"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down)">
                                      <p:cBhvr>
                                        <p:cTn id="28" dur="500"/>
                                        <p:tgtEl>
                                          <p:spTgt spid="8"/>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1" presetClass="entr" presetSubtype="0"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1000" fill="hold"/>
                                        <p:tgtEl>
                                          <p:spTgt spid="9"/>
                                        </p:tgtEl>
                                        <p:attrNameLst>
                                          <p:attrName>ppt_w</p:attrName>
                                        </p:attrNameLst>
                                      </p:cBhvr>
                                      <p:tavLst>
                                        <p:tav tm="0">
                                          <p:val>
                                            <p:fltVal val="0"/>
                                          </p:val>
                                        </p:tav>
                                        <p:tav tm="100000">
                                          <p:val>
                                            <p:strVal val="#ppt_w"/>
                                          </p:val>
                                        </p:tav>
                                      </p:tavLst>
                                    </p:anim>
                                    <p:anim calcmode="lin" valueType="num">
                                      <p:cBhvr>
                                        <p:cTn id="34" dur="1000" fill="hold"/>
                                        <p:tgtEl>
                                          <p:spTgt spid="9"/>
                                        </p:tgtEl>
                                        <p:attrNameLst>
                                          <p:attrName>ppt_h</p:attrName>
                                        </p:attrNameLst>
                                      </p:cBhvr>
                                      <p:tavLst>
                                        <p:tav tm="0">
                                          <p:val>
                                            <p:fltVal val="0"/>
                                          </p:val>
                                        </p:tav>
                                        <p:tav tm="100000">
                                          <p:val>
                                            <p:strVal val="#ppt_h"/>
                                          </p:val>
                                        </p:tav>
                                      </p:tavLst>
                                    </p:anim>
                                    <p:anim calcmode="lin" valueType="num">
                                      <p:cBhvr>
                                        <p:cTn id="35" dur="1000" fill="hold"/>
                                        <p:tgtEl>
                                          <p:spTgt spid="9"/>
                                        </p:tgtEl>
                                        <p:attrNameLst>
                                          <p:attrName>style.rotation</p:attrName>
                                        </p:attrNameLst>
                                      </p:cBhvr>
                                      <p:tavLst>
                                        <p:tav tm="0">
                                          <p:val>
                                            <p:fltVal val="90"/>
                                          </p:val>
                                        </p:tav>
                                        <p:tav tm="100000">
                                          <p:val>
                                            <p:fltVal val="0"/>
                                          </p:val>
                                        </p:tav>
                                      </p:tavLst>
                                    </p:anim>
                                    <p:animEffect transition="in" filter="fade">
                                      <p:cBhvr>
                                        <p:cTn id="36" dur="1000"/>
                                        <p:tgtEl>
                                          <p:spTgt spid="9"/>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4" fill="hold" nodeType="click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down)">
                                      <p:cBhvr>
                                        <p:cTn id="41" dur="500"/>
                                        <p:tgtEl>
                                          <p:spTgt spid="10"/>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31" presetClass="entr" presetSubtype="0" fill="hold" nodeType="click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1000" fill="hold"/>
                                        <p:tgtEl>
                                          <p:spTgt spid="11"/>
                                        </p:tgtEl>
                                        <p:attrNameLst>
                                          <p:attrName>ppt_w</p:attrName>
                                        </p:attrNameLst>
                                      </p:cBhvr>
                                      <p:tavLst>
                                        <p:tav tm="0">
                                          <p:val>
                                            <p:fltVal val="0"/>
                                          </p:val>
                                        </p:tav>
                                        <p:tav tm="100000">
                                          <p:val>
                                            <p:strVal val="#ppt_w"/>
                                          </p:val>
                                        </p:tav>
                                      </p:tavLst>
                                    </p:anim>
                                    <p:anim calcmode="lin" valueType="num">
                                      <p:cBhvr>
                                        <p:cTn id="47" dur="1000" fill="hold"/>
                                        <p:tgtEl>
                                          <p:spTgt spid="11"/>
                                        </p:tgtEl>
                                        <p:attrNameLst>
                                          <p:attrName>ppt_h</p:attrName>
                                        </p:attrNameLst>
                                      </p:cBhvr>
                                      <p:tavLst>
                                        <p:tav tm="0">
                                          <p:val>
                                            <p:fltVal val="0"/>
                                          </p:val>
                                        </p:tav>
                                        <p:tav tm="100000">
                                          <p:val>
                                            <p:strVal val="#ppt_h"/>
                                          </p:val>
                                        </p:tav>
                                      </p:tavLst>
                                    </p:anim>
                                    <p:anim calcmode="lin" valueType="num">
                                      <p:cBhvr>
                                        <p:cTn id="48" dur="1000" fill="hold"/>
                                        <p:tgtEl>
                                          <p:spTgt spid="11"/>
                                        </p:tgtEl>
                                        <p:attrNameLst>
                                          <p:attrName>style.rotation</p:attrName>
                                        </p:attrNameLst>
                                      </p:cBhvr>
                                      <p:tavLst>
                                        <p:tav tm="0">
                                          <p:val>
                                            <p:fltVal val="90"/>
                                          </p:val>
                                        </p:tav>
                                        <p:tav tm="100000">
                                          <p:val>
                                            <p:fltVal val="0"/>
                                          </p:val>
                                        </p:tav>
                                      </p:tavLst>
                                    </p:anim>
                                    <p:animEffect transition="in" filter="fade">
                                      <p:cBhvr>
                                        <p:cTn id="49" dur="1000"/>
                                        <p:tgtEl>
                                          <p:spTgt spid="11"/>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22" presetClass="entr" presetSubtype="4" fill="hold" nodeType="click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wipe(down)">
                                      <p:cBhvr>
                                        <p:cTn id="54" dur="500"/>
                                        <p:tgtEl>
                                          <p:spTgt spid="12"/>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31" presetClass="entr" presetSubtype="0" fill="hold" nodeType="click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1000" fill="hold"/>
                                        <p:tgtEl>
                                          <p:spTgt spid="13"/>
                                        </p:tgtEl>
                                        <p:attrNameLst>
                                          <p:attrName>ppt_w</p:attrName>
                                        </p:attrNameLst>
                                      </p:cBhvr>
                                      <p:tavLst>
                                        <p:tav tm="0">
                                          <p:val>
                                            <p:fltVal val="0"/>
                                          </p:val>
                                        </p:tav>
                                        <p:tav tm="100000">
                                          <p:val>
                                            <p:strVal val="#ppt_w"/>
                                          </p:val>
                                        </p:tav>
                                      </p:tavLst>
                                    </p:anim>
                                    <p:anim calcmode="lin" valueType="num">
                                      <p:cBhvr>
                                        <p:cTn id="60" dur="1000" fill="hold"/>
                                        <p:tgtEl>
                                          <p:spTgt spid="13"/>
                                        </p:tgtEl>
                                        <p:attrNameLst>
                                          <p:attrName>ppt_h</p:attrName>
                                        </p:attrNameLst>
                                      </p:cBhvr>
                                      <p:tavLst>
                                        <p:tav tm="0">
                                          <p:val>
                                            <p:fltVal val="0"/>
                                          </p:val>
                                        </p:tav>
                                        <p:tav tm="100000">
                                          <p:val>
                                            <p:strVal val="#ppt_h"/>
                                          </p:val>
                                        </p:tav>
                                      </p:tavLst>
                                    </p:anim>
                                    <p:anim calcmode="lin" valueType="num">
                                      <p:cBhvr>
                                        <p:cTn id="61" dur="1000" fill="hold"/>
                                        <p:tgtEl>
                                          <p:spTgt spid="13"/>
                                        </p:tgtEl>
                                        <p:attrNameLst>
                                          <p:attrName>style.rotation</p:attrName>
                                        </p:attrNameLst>
                                      </p:cBhvr>
                                      <p:tavLst>
                                        <p:tav tm="0">
                                          <p:val>
                                            <p:fltVal val="90"/>
                                          </p:val>
                                        </p:tav>
                                        <p:tav tm="100000">
                                          <p:val>
                                            <p:fltVal val="0"/>
                                          </p:val>
                                        </p:tav>
                                      </p:tavLst>
                                    </p:anim>
                                    <p:animEffect transition="in" filter="fade">
                                      <p:cBhvr>
                                        <p:cTn id="62"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kdörtgen 2"/>
          <p:cNvSpPr/>
          <p:nvPr/>
        </p:nvSpPr>
        <p:spPr>
          <a:xfrm>
            <a:off x="539552" y="1779436"/>
            <a:ext cx="7920880" cy="4529884"/>
          </a:xfrm>
          <a:prstGeom prst="rect">
            <a:avLst/>
          </a:prstGeom>
          <a:noFill/>
          <a:effectLst/>
          <a:scene3d>
            <a:camera prst="orthographicFront"/>
            <a:lightRig rig="morning" dir="t"/>
          </a:scene3d>
        </p:spPr>
      </p:sp>
      <p:sp>
        <p:nvSpPr>
          <p:cNvPr id="4" name="Serbest Form 3"/>
          <p:cNvSpPr/>
          <p:nvPr/>
        </p:nvSpPr>
        <p:spPr>
          <a:xfrm>
            <a:off x="551928" y="2156793"/>
            <a:ext cx="2467539" cy="1480523"/>
          </a:xfrm>
          <a:custGeom>
            <a:avLst/>
            <a:gdLst>
              <a:gd name="connsiteX0" fmla="*/ 0 w 2467539"/>
              <a:gd name="connsiteY0" fmla="*/ 0 h 1480523"/>
              <a:gd name="connsiteX1" fmla="*/ 2467539 w 2467539"/>
              <a:gd name="connsiteY1" fmla="*/ 0 h 1480523"/>
              <a:gd name="connsiteX2" fmla="*/ 2467539 w 2467539"/>
              <a:gd name="connsiteY2" fmla="*/ 1480523 h 1480523"/>
              <a:gd name="connsiteX3" fmla="*/ 0 w 2467539"/>
              <a:gd name="connsiteY3" fmla="*/ 1480523 h 1480523"/>
              <a:gd name="connsiteX4" fmla="*/ 0 w 2467539"/>
              <a:gd name="connsiteY4" fmla="*/ 0 h 1480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7539" h="1480523">
                <a:moveTo>
                  <a:pt x="0" y="0"/>
                </a:moveTo>
                <a:lnTo>
                  <a:pt x="2467539" y="0"/>
                </a:lnTo>
                <a:lnTo>
                  <a:pt x="2467539" y="1480523"/>
                </a:lnTo>
                <a:lnTo>
                  <a:pt x="0" y="1480523"/>
                </a:lnTo>
                <a:lnTo>
                  <a:pt x="0" y="0"/>
                </a:lnTo>
                <a:close/>
              </a:path>
            </a:pathLst>
          </a:custGeom>
          <a:solidFill>
            <a:schemeClr val="accent3">
              <a:lumMod val="60000"/>
              <a:lumOff val="40000"/>
            </a:schemeClr>
          </a:solidFill>
          <a:scene3d>
            <a:camera prst="orthographicFront"/>
            <a:lightRig rig="morning" dir="t"/>
          </a:scene3d>
          <a:sp3d extrusionH="76200">
            <a:bevelT w="165100" prst="coolSlant"/>
            <a:extrusionClr>
              <a:schemeClr val="tx1"/>
            </a:extrusionClr>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68580" tIns="68580" rIns="68580" bIns="68580" spcCol="1270" anchor="ctr"/>
          <a:lstStyle/>
          <a:p>
            <a:pPr algn="ctr" defTabSz="800100">
              <a:lnSpc>
                <a:spcPct val="90000"/>
              </a:lnSpc>
              <a:spcAft>
                <a:spcPct val="35000"/>
              </a:spcAft>
              <a:defRPr/>
            </a:pPr>
            <a:r>
              <a:rPr lang="tr-TR" b="1" dirty="0">
                <a:solidFill>
                  <a:schemeClr val="tx1"/>
                </a:solidFill>
                <a:latin typeface="Calibri" pitchFamily="34" charset="0"/>
                <a:cs typeface="Calibri" pitchFamily="34" charset="0"/>
              </a:rPr>
              <a:t>Okulun, Veri Merkezine internetten bağımsız olarak erişmesi</a:t>
            </a:r>
          </a:p>
        </p:txBody>
      </p:sp>
      <p:sp>
        <p:nvSpPr>
          <p:cNvPr id="5" name="Serbest Form 4"/>
          <p:cNvSpPr/>
          <p:nvPr/>
        </p:nvSpPr>
        <p:spPr>
          <a:xfrm>
            <a:off x="3266222" y="2179904"/>
            <a:ext cx="2467539" cy="1480523"/>
          </a:xfrm>
          <a:custGeom>
            <a:avLst/>
            <a:gdLst>
              <a:gd name="connsiteX0" fmla="*/ 0 w 2467539"/>
              <a:gd name="connsiteY0" fmla="*/ 0 h 1480523"/>
              <a:gd name="connsiteX1" fmla="*/ 2467539 w 2467539"/>
              <a:gd name="connsiteY1" fmla="*/ 0 h 1480523"/>
              <a:gd name="connsiteX2" fmla="*/ 2467539 w 2467539"/>
              <a:gd name="connsiteY2" fmla="*/ 1480523 h 1480523"/>
              <a:gd name="connsiteX3" fmla="*/ 0 w 2467539"/>
              <a:gd name="connsiteY3" fmla="*/ 1480523 h 1480523"/>
              <a:gd name="connsiteX4" fmla="*/ 0 w 2467539"/>
              <a:gd name="connsiteY4" fmla="*/ 0 h 1480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7539" h="1480523">
                <a:moveTo>
                  <a:pt x="0" y="0"/>
                </a:moveTo>
                <a:lnTo>
                  <a:pt x="2467539" y="0"/>
                </a:lnTo>
                <a:lnTo>
                  <a:pt x="2467539" y="1480523"/>
                </a:lnTo>
                <a:lnTo>
                  <a:pt x="0" y="1480523"/>
                </a:lnTo>
                <a:lnTo>
                  <a:pt x="0" y="0"/>
                </a:lnTo>
                <a:close/>
              </a:path>
            </a:pathLst>
          </a:custGeom>
          <a:solidFill>
            <a:schemeClr val="accent3">
              <a:lumMod val="60000"/>
              <a:lumOff val="40000"/>
            </a:schemeClr>
          </a:solidFill>
          <a:scene3d>
            <a:camera prst="orthographicFront"/>
            <a:lightRig rig="morning" dir="t"/>
          </a:scene3d>
          <a:sp3d extrusionH="76200">
            <a:bevelT w="165100" prst="coolSlant"/>
            <a:extrusionClr>
              <a:schemeClr val="tx1"/>
            </a:extrusionClr>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68580" tIns="68580" rIns="68580" bIns="68580" spcCol="1270" anchor="ctr"/>
          <a:lstStyle/>
          <a:p>
            <a:pPr algn="ctr" defTabSz="800100">
              <a:lnSpc>
                <a:spcPct val="90000"/>
              </a:lnSpc>
              <a:spcAft>
                <a:spcPct val="35000"/>
              </a:spcAft>
              <a:defRPr/>
            </a:pPr>
            <a:r>
              <a:rPr lang="tr-TR" b="1" dirty="0">
                <a:solidFill>
                  <a:schemeClr val="tx1"/>
                </a:solidFill>
                <a:latin typeface="Calibri" pitchFamily="34" charset="0"/>
                <a:cs typeface="Calibri" pitchFamily="34" charset="0"/>
              </a:rPr>
              <a:t>E-içeriklerin sunucu altyapısının kurulması</a:t>
            </a:r>
          </a:p>
        </p:txBody>
      </p:sp>
      <p:sp>
        <p:nvSpPr>
          <p:cNvPr id="8" name="Serbest Form 7"/>
          <p:cNvSpPr/>
          <p:nvPr/>
        </p:nvSpPr>
        <p:spPr>
          <a:xfrm>
            <a:off x="5980515" y="2156793"/>
            <a:ext cx="2467539" cy="1480523"/>
          </a:xfrm>
          <a:custGeom>
            <a:avLst/>
            <a:gdLst>
              <a:gd name="connsiteX0" fmla="*/ 0 w 2467539"/>
              <a:gd name="connsiteY0" fmla="*/ 0 h 1480523"/>
              <a:gd name="connsiteX1" fmla="*/ 2467539 w 2467539"/>
              <a:gd name="connsiteY1" fmla="*/ 0 h 1480523"/>
              <a:gd name="connsiteX2" fmla="*/ 2467539 w 2467539"/>
              <a:gd name="connsiteY2" fmla="*/ 1480523 h 1480523"/>
              <a:gd name="connsiteX3" fmla="*/ 0 w 2467539"/>
              <a:gd name="connsiteY3" fmla="*/ 1480523 h 1480523"/>
              <a:gd name="connsiteX4" fmla="*/ 0 w 2467539"/>
              <a:gd name="connsiteY4" fmla="*/ 0 h 1480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7539" h="1480523">
                <a:moveTo>
                  <a:pt x="0" y="0"/>
                </a:moveTo>
                <a:lnTo>
                  <a:pt x="2467539" y="0"/>
                </a:lnTo>
                <a:lnTo>
                  <a:pt x="2467539" y="1480523"/>
                </a:lnTo>
                <a:lnTo>
                  <a:pt x="0" y="1480523"/>
                </a:lnTo>
                <a:lnTo>
                  <a:pt x="0" y="0"/>
                </a:lnTo>
                <a:close/>
              </a:path>
            </a:pathLst>
          </a:custGeom>
          <a:solidFill>
            <a:schemeClr val="accent3">
              <a:lumMod val="60000"/>
              <a:lumOff val="40000"/>
            </a:schemeClr>
          </a:solidFill>
          <a:scene3d>
            <a:camera prst="orthographicFront"/>
            <a:lightRig rig="morning" dir="t"/>
          </a:scene3d>
          <a:sp3d extrusionH="76200">
            <a:bevelT w="165100" prst="coolSlant"/>
            <a:extrusionClr>
              <a:schemeClr val="tx1"/>
            </a:extrusionClr>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68580" tIns="68580" rIns="68580" bIns="68580" spcCol="1270" anchor="ctr"/>
          <a:lstStyle/>
          <a:p>
            <a:pPr algn="ctr" defTabSz="800100">
              <a:lnSpc>
                <a:spcPct val="90000"/>
              </a:lnSpc>
              <a:spcAft>
                <a:spcPct val="35000"/>
              </a:spcAft>
              <a:defRPr/>
            </a:pPr>
            <a:r>
              <a:rPr lang="tr-TR" b="1" dirty="0">
                <a:solidFill>
                  <a:schemeClr val="tx1"/>
                </a:solidFill>
                <a:latin typeface="Calibri" pitchFamily="34" charset="0"/>
                <a:cs typeface="Calibri" pitchFamily="34" charset="0"/>
              </a:rPr>
              <a:t>5651 sayılı yasa </a:t>
            </a:r>
            <a:r>
              <a:rPr lang="tr-TR" b="1" dirty="0" err="1">
                <a:solidFill>
                  <a:schemeClr val="tx1"/>
                </a:solidFill>
                <a:latin typeface="Calibri" pitchFamily="34" charset="0"/>
                <a:cs typeface="Calibri" pitchFamily="34" charset="0"/>
              </a:rPr>
              <a:t>loglarının</a:t>
            </a:r>
            <a:r>
              <a:rPr lang="tr-TR" b="1" dirty="0">
                <a:solidFill>
                  <a:schemeClr val="tx1"/>
                </a:solidFill>
                <a:latin typeface="Calibri" pitchFamily="34" charset="0"/>
                <a:cs typeface="Calibri" pitchFamily="34" charset="0"/>
              </a:rPr>
              <a:t> merkez sunucularında saklanması</a:t>
            </a:r>
          </a:p>
        </p:txBody>
      </p:sp>
      <p:sp>
        <p:nvSpPr>
          <p:cNvPr id="9" name="Serbest Form 8"/>
          <p:cNvSpPr/>
          <p:nvPr/>
        </p:nvSpPr>
        <p:spPr>
          <a:xfrm>
            <a:off x="541675" y="3912275"/>
            <a:ext cx="2471413" cy="2047890"/>
          </a:xfrm>
          <a:custGeom>
            <a:avLst/>
            <a:gdLst>
              <a:gd name="connsiteX0" fmla="*/ 0 w 2471413"/>
              <a:gd name="connsiteY0" fmla="*/ 0 h 2047890"/>
              <a:gd name="connsiteX1" fmla="*/ 2471413 w 2471413"/>
              <a:gd name="connsiteY1" fmla="*/ 0 h 2047890"/>
              <a:gd name="connsiteX2" fmla="*/ 2471413 w 2471413"/>
              <a:gd name="connsiteY2" fmla="*/ 2047890 h 2047890"/>
              <a:gd name="connsiteX3" fmla="*/ 0 w 2471413"/>
              <a:gd name="connsiteY3" fmla="*/ 2047890 h 2047890"/>
              <a:gd name="connsiteX4" fmla="*/ 0 w 2471413"/>
              <a:gd name="connsiteY4" fmla="*/ 0 h 2047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1413" h="2047890">
                <a:moveTo>
                  <a:pt x="0" y="0"/>
                </a:moveTo>
                <a:lnTo>
                  <a:pt x="2471413" y="0"/>
                </a:lnTo>
                <a:lnTo>
                  <a:pt x="2471413" y="2047890"/>
                </a:lnTo>
                <a:lnTo>
                  <a:pt x="0" y="2047890"/>
                </a:lnTo>
                <a:lnTo>
                  <a:pt x="0" y="0"/>
                </a:lnTo>
                <a:close/>
              </a:path>
            </a:pathLst>
          </a:custGeom>
          <a:solidFill>
            <a:schemeClr val="accent3">
              <a:lumMod val="60000"/>
              <a:lumOff val="40000"/>
            </a:schemeClr>
          </a:solidFill>
          <a:scene3d>
            <a:camera prst="orthographicFront"/>
            <a:lightRig rig="morning" dir="t"/>
          </a:scene3d>
          <a:sp3d extrusionH="76200">
            <a:bevelT w="165100" prst="coolSlant"/>
            <a:extrusionClr>
              <a:schemeClr val="tx1"/>
            </a:extrusionClr>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60960" tIns="60960" rIns="60960" bIns="60960" spcCol="1270" anchor="ctr"/>
          <a:lstStyle/>
          <a:p>
            <a:pPr algn="ctr" defTabSz="711200">
              <a:lnSpc>
                <a:spcPct val="90000"/>
              </a:lnSpc>
              <a:spcAft>
                <a:spcPct val="35000"/>
              </a:spcAft>
              <a:defRPr/>
            </a:pPr>
            <a:r>
              <a:rPr lang="tr-TR" sz="1600" b="1" dirty="0">
                <a:solidFill>
                  <a:schemeClr val="tx1"/>
                </a:solidFill>
                <a:latin typeface="Calibri" pitchFamily="34" charset="0"/>
                <a:cs typeface="Calibri" pitchFamily="34" charset="0"/>
              </a:rPr>
              <a:t>Okul iç ağının, LCD Ekranlı Etkileşimli tahtanın ve dizüstü bilgisayarların kayıt yönetim ve denetlenebilme altyapısının kurulması</a:t>
            </a:r>
          </a:p>
        </p:txBody>
      </p:sp>
      <p:sp>
        <p:nvSpPr>
          <p:cNvPr id="10" name="Serbest Form 9"/>
          <p:cNvSpPr/>
          <p:nvPr/>
        </p:nvSpPr>
        <p:spPr>
          <a:xfrm>
            <a:off x="3253452" y="4191324"/>
            <a:ext cx="2484170" cy="1480523"/>
          </a:xfrm>
          <a:custGeom>
            <a:avLst/>
            <a:gdLst>
              <a:gd name="connsiteX0" fmla="*/ 0 w 2484170"/>
              <a:gd name="connsiteY0" fmla="*/ 0 h 1480523"/>
              <a:gd name="connsiteX1" fmla="*/ 2484170 w 2484170"/>
              <a:gd name="connsiteY1" fmla="*/ 0 h 1480523"/>
              <a:gd name="connsiteX2" fmla="*/ 2484170 w 2484170"/>
              <a:gd name="connsiteY2" fmla="*/ 1480523 h 1480523"/>
              <a:gd name="connsiteX3" fmla="*/ 0 w 2484170"/>
              <a:gd name="connsiteY3" fmla="*/ 1480523 h 1480523"/>
              <a:gd name="connsiteX4" fmla="*/ 0 w 2484170"/>
              <a:gd name="connsiteY4" fmla="*/ 0 h 1480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4170" h="1480523">
                <a:moveTo>
                  <a:pt x="0" y="0"/>
                </a:moveTo>
                <a:lnTo>
                  <a:pt x="2484170" y="0"/>
                </a:lnTo>
                <a:lnTo>
                  <a:pt x="2484170" y="1480523"/>
                </a:lnTo>
                <a:lnTo>
                  <a:pt x="0" y="1480523"/>
                </a:lnTo>
                <a:lnTo>
                  <a:pt x="0" y="0"/>
                </a:lnTo>
                <a:close/>
              </a:path>
            </a:pathLst>
          </a:custGeom>
          <a:solidFill>
            <a:schemeClr val="accent3">
              <a:lumMod val="60000"/>
              <a:lumOff val="40000"/>
            </a:schemeClr>
          </a:solidFill>
          <a:scene3d>
            <a:camera prst="orthographicFront"/>
            <a:lightRig rig="morning" dir="t"/>
          </a:scene3d>
          <a:sp3d extrusionH="76200">
            <a:bevelT w="165100" prst="coolSlant"/>
            <a:extrusionClr>
              <a:schemeClr val="tx1"/>
            </a:extrusionClr>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68580" tIns="68580" rIns="68580" bIns="68580" spcCol="1270" anchor="ctr"/>
          <a:lstStyle/>
          <a:p>
            <a:pPr algn="ctr" defTabSz="800100">
              <a:lnSpc>
                <a:spcPct val="90000"/>
              </a:lnSpc>
              <a:spcAft>
                <a:spcPct val="35000"/>
              </a:spcAft>
              <a:defRPr/>
            </a:pPr>
            <a:r>
              <a:rPr lang="tr-TR" b="1" dirty="0">
                <a:solidFill>
                  <a:schemeClr val="tx1"/>
                </a:solidFill>
                <a:latin typeface="Calibri" pitchFamily="34" charset="0"/>
                <a:cs typeface="Calibri" pitchFamily="34" charset="0"/>
              </a:rPr>
              <a:t>Raporlama ve karar destek altyapısının kurulması</a:t>
            </a:r>
          </a:p>
        </p:txBody>
      </p:sp>
      <p:sp>
        <p:nvSpPr>
          <p:cNvPr id="11" name="Serbest Form 10"/>
          <p:cNvSpPr/>
          <p:nvPr/>
        </p:nvSpPr>
        <p:spPr>
          <a:xfrm>
            <a:off x="5992892" y="4190865"/>
            <a:ext cx="2467539" cy="1480523"/>
          </a:xfrm>
          <a:custGeom>
            <a:avLst/>
            <a:gdLst>
              <a:gd name="connsiteX0" fmla="*/ 0 w 2467539"/>
              <a:gd name="connsiteY0" fmla="*/ 0 h 1480523"/>
              <a:gd name="connsiteX1" fmla="*/ 2467539 w 2467539"/>
              <a:gd name="connsiteY1" fmla="*/ 0 h 1480523"/>
              <a:gd name="connsiteX2" fmla="*/ 2467539 w 2467539"/>
              <a:gd name="connsiteY2" fmla="*/ 1480523 h 1480523"/>
              <a:gd name="connsiteX3" fmla="*/ 0 w 2467539"/>
              <a:gd name="connsiteY3" fmla="*/ 1480523 h 1480523"/>
              <a:gd name="connsiteX4" fmla="*/ 0 w 2467539"/>
              <a:gd name="connsiteY4" fmla="*/ 0 h 1480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7539" h="1480523">
                <a:moveTo>
                  <a:pt x="0" y="0"/>
                </a:moveTo>
                <a:lnTo>
                  <a:pt x="2467539" y="0"/>
                </a:lnTo>
                <a:lnTo>
                  <a:pt x="2467539" y="1480523"/>
                </a:lnTo>
                <a:lnTo>
                  <a:pt x="0" y="1480523"/>
                </a:lnTo>
                <a:lnTo>
                  <a:pt x="0" y="0"/>
                </a:lnTo>
                <a:close/>
              </a:path>
            </a:pathLst>
          </a:custGeom>
          <a:solidFill>
            <a:schemeClr val="accent3">
              <a:lumMod val="60000"/>
              <a:lumOff val="40000"/>
            </a:schemeClr>
          </a:solidFill>
          <a:scene3d>
            <a:camera prst="orthographicFront"/>
            <a:lightRig rig="morning" dir="t"/>
          </a:scene3d>
          <a:sp3d extrusionH="76200">
            <a:bevelT w="165100" prst="coolSlant"/>
            <a:extrusionClr>
              <a:schemeClr val="tx1"/>
            </a:extrusionClr>
          </a:sp3d>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68580" tIns="68580" rIns="68580" bIns="68580" spcCol="1270" anchor="ctr"/>
          <a:lstStyle/>
          <a:p>
            <a:pPr algn="ctr" defTabSz="800100">
              <a:lnSpc>
                <a:spcPct val="90000"/>
              </a:lnSpc>
              <a:spcAft>
                <a:spcPct val="35000"/>
              </a:spcAft>
              <a:defRPr/>
            </a:pPr>
            <a:r>
              <a:rPr lang="tr-TR" b="1" dirty="0">
                <a:solidFill>
                  <a:schemeClr val="tx1"/>
                </a:solidFill>
                <a:latin typeface="Calibri" pitchFamily="34" charset="0"/>
                <a:cs typeface="Calibri" pitchFamily="34" charset="0"/>
              </a:rPr>
              <a:t>Envanter yönetim altyapısının kurulması</a:t>
            </a:r>
          </a:p>
        </p:txBody>
      </p:sp>
      <p:sp>
        <p:nvSpPr>
          <p:cNvPr id="25609" name="Dikdörtgen 1"/>
          <p:cNvSpPr>
            <a:spLocks noChangeArrowheads="1"/>
          </p:cNvSpPr>
          <p:nvPr/>
        </p:nvSpPr>
        <p:spPr bwMode="auto">
          <a:xfrm>
            <a:off x="468313" y="1301750"/>
            <a:ext cx="65674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tr-TR" sz="2400" b="1">
                <a:latin typeface="Calibri" pitchFamily="34" charset="0"/>
                <a:cs typeface="Calibri" pitchFamily="34" charset="0"/>
              </a:rPr>
              <a:t>E-İçeriklerin Sunulacağı Veri Merkezinin Kurulması</a:t>
            </a:r>
          </a:p>
        </p:txBody>
      </p:sp>
      <p:sp>
        <p:nvSpPr>
          <p:cNvPr id="6" name="34 Başlık"/>
          <p:cNvSpPr>
            <a:spLocks noGrp="1"/>
          </p:cNvSpPr>
          <p:nvPr>
            <p:ph type="title"/>
          </p:nvPr>
        </p:nvSpPr>
        <p:spPr>
          <a:xfrm>
            <a:off x="467544" y="260648"/>
            <a:ext cx="6192688" cy="767008"/>
          </a:xfrm>
          <a:ln>
            <a:miter lim="800000"/>
            <a:headEnd/>
            <a:tailEnd/>
          </a:ln>
          <a:extLst/>
        </p:spPr>
        <p:txBody>
          <a:bodyPr>
            <a:scene3d>
              <a:camera prst="orthographicFront"/>
              <a:lightRig rig="glow" dir="tl">
                <a:rot lat="0" lon="0" rev="5400000"/>
              </a:lightRig>
            </a:scene3d>
            <a:sp3d contourW="12700">
              <a:bevelT w="25400" h="25400"/>
              <a:contourClr>
                <a:schemeClr val="accent6">
                  <a:shade val="73000"/>
                </a:schemeClr>
              </a:contourClr>
            </a:sp3d>
          </a:bodyPr>
          <a:lstStyle/>
          <a:p>
            <a:pPr eaLnBrk="1" hangingPunct="1">
              <a:defRPr/>
            </a:pPr>
            <a:r>
              <a:rPr lang="tr-TR" sz="2900" dirty="0">
                <a:solidFill>
                  <a:schemeClr val="accent3">
                    <a:lumMod val="75000"/>
                  </a:schemeClr>
                </a:solidFill>
              </a:rPr>
              <a:t>Bilinçli, Güvenli, Yönetilebilir ve Ölçülebilir BT ve İnternet Kullanımı</a:t>
            </a:r>
          </a:p>
        </p:txBody>
      </p:sp>
    </p:spTree>
    <p:extLst>
      <p:ext uri="{BB962C8B-B14F-4D97-AF65-F5344CB8AC3E}">
        <p14:creationId xmlns:p14="http://schemas.microsoft.com/office/powerpoint/2010/main" val="38399654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16"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16"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3" presetClass="entr" presetSubtype="16"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3" presetClass="entr" presetSubtype="16"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3" presetClass="entr" presetSubtype="16"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p:cNvSpPr>
            <a:spLocks noChangeArrowheads="1"/>
          </p:cNvSpPr>
          <p:nvPr/>
        </p:nvSpPr>
        <p:spPr bwMode="gray">
          <a:xfrm>
            <a:off x="1079500" y="2276475"/>
            <a:ext cx="6985000" cy="2743200"/>
          </a:xfrm>
          <a:prstGeom prst="upArrow">
            <a:avLst>
              <a:gd name="adj1" fmla="val 57824"/>
              <a:gd name="adj2" fmla="val 54398"/>
            </a:avLst>
          </a:prstGeom>
          <a:gradFill rotWithShape="1">
            <a:gsLst>
              <a:gs pos="0">
                <a:schemeClr val="hlink"/>
              </a:gs>
              <a:gs pos="100000">
                <a:schemeClr val="hlink">
                  <a:gamma/>
                  <a:tint val="0"/>
                  <a:invGamma/>
                </a:schemeClr>
              </a:gs>
            </a:gsLst>
            <a:lin ang="5400000" scaled="1"/>
          </a:gradFill>
          <a:ln w="9525" algn="ctr">
            <a:noFill/>
            <a:miter lim="800000"/>
            <a:headEnd/>
            <a:tailEnd/>
          </a:ln>
          <a:effectLst/>
        </p:spPr>
        <p:txBody>
          <a:bodyPr wrap="none" anchor="ctr"/>
          <a:lstStyle/>
          <a:p>
            <a:pPr>
              <a:defRPr/>
            </a:pPr>
            <a:endParaRPr lang="tr-TR"/>
          </a:p>
        </p:txBody>
      </p:sp>
      <p:sp>
        <p:nvSpPr>
          <p:cNvPr id="27651" name="Text Box 5"/>
          <p:cNvSpPr txBox="1">
            <a:spLocks noChangeArrowheads="1"/>
          </p:cNvSpPr>
          <p:nvPr/>
        </p:nvSpPr>
        <p:spPr bwMode="gray">
          <a:xfrm>
            <a:off x="1835150" y="3030538"/>
            <a:ext cx="578961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Candara" pitchFamily="34" charset="0"/>
                <a:cs typeface="Arial" charset="0"/>
              </a:defRPr>
            </a:lvl1pPr>
            <a:lvl2pPr marL="742950" indent="-285750" eaLnBrk="0" hangingPunct="0">
              <a:defRPr>
                <a:solidFill>
                  <a:schemeClr val="tx1"/>
                </a:solidFill>
                <a:latin typeface="Candara" pitchFamily="34" charset="0"/>
                <a:cs typeface="Arial" charset="0"/>
              </a:defRPr>
            </a:lvl2pPr>
            <a:lvl3pPr marL="1143000" indent="-228600" eaLnBrk="0" hangingPunct="0">
              <a:defRPr>
                <a:solidFill>
                  <a:schemeClr val="tx1"/>
                </a:solidFill>
                <a:latin typeface="Candara" pitchFamily="34" charset="0"/>
                <a:cs typeface="Arial" charset="0"/>
              </a:defRPr>
            </a:lvl3pPr>
            <a:lvl4pPr marL="1600200" indent="-228600" eaLnBrk="0" hangingPunct="0">
              <a:defRPr>
                <a:solidFill>
                  <a:schemeClr val="tx1"/>
                </a:solidFill>
                <a:latin typeface="Candara" pitchFamily="34" charset="0"/>
                <a:cs typeface="Arial" charset="0"/>
              </a:defRPr>
            </a:lvl4pPr>
            <a:lvl5pPr marL="2057400" indent="-228600" eaLnBrk="0" hangingPunct="0">
              <a:defRPr>
                <a:solidFill>
                  <a:schemeClr val="tx1"/>
                </a:solidFill>
                <a:latin typeface="Candara" pitchFamily="34" charset="0"/>
                <a:cs typeface="Arial" charset="0"/>
              </a:defRPr>
            </a:lvl5pPr>
            <a:lvl6pPr marL="2514600" indent="-228600" eaLnBrk="0" fontAlgn="base" hangingPunct="0">
              <a:spcBef>
                <a:spcPct val="0"/>
              </a:spcBef>
              <a:spcAft>
                <a:spcPct val="0"/>
              </a:spcAft>
              <a:defRPr>
                <a:solidFill>
                  <a:schemeClr val="tx1"/>
                </a:solidFill>
                <a:latin typeface="Candara" pitchFamily="34" charset="0"/>
                <a:cs typeface="Arial" charset="0"/>
              </a:defRPr>
            </a:lvl6pPr>
            <a:lvl7pPr marL="2971800" indent="-228600" eaLnBrk="0" fontAlgn="base" hangingPunct="0">
              <a:spcBef>
                <a:spcPct val="0"/>
              </a:spcBef>
              <a:spcAft>
                <a:spcPct val="0"/>
              </a:spcAft>
              <a:defRPr>
                <a:solidFill>
                  <a:schemeClr val="tx1"/>
                </a:solidFill>
                <a:latin typeface="Candara" pitchFamily="34" charset="0"/>
                <a:cs typeface="Arial" charset="0"/>
              </a:defRPr>
            </a:lvl7pPr>
            <a:lvl8pPr marL="3429000" indent="-228600" eaLnBrk="0" fontAlgn="base" hangingPunct="0">
              <a:spcBef>
                <a:spcPct val="0"/>
              </a:spcBef>
              <a:spcAft>
                <a:spcPct val="0"/>
              </a:spcAft>
              <a:defRPr>
                <a:solidFill>
                  <a:schemeClr val="tx1"/>
                </a:solidFill>
                <a:latin typeface="Candara" pitchFamily="34" charset="0"/>
                <a:cs typeface="Arial" charset="0"/>
              </a:defRPr>
            </a:lvl8pPr>
            <a:lvl9pPr marL="3886200" indent="-228600" eaLnBrk="0" fontAlgn="base" hangingPunct="0">
              <a:spcBef>
                <a:spcPct val="0"/>
              </a:spcBef>
              <a:spcAft>
                <a:spcPct val="0"/>
              </a:spcAft>
              <a:defRPr>
                <a:solidFill>
                  <a:schemeClr val="tx1"/>
                </a:solidFill>
                <a:latin typeface="Candara" pitchFamily="34" charset="0"/>
                <a:cs typeface="Arial" charset="0"/>
              </a:defRPr>
            </a:lvl9pPr>
          </a:lstStyle>
          <a:p>
            <a:pPr algn="ctr"/>
            <a:r>
              <a:rPr lang="tr-TR" sz="2400" b="1">
                <a:solidFill>
                  <a:srgbClr val="0D0D0D"/>
                </a:solidFill>
                <a:latin typeface="Calibri" pitchFamily="34" charset="0"/>
                <a:cs typeface="Calibri" pitchFamily="34" charset="0"/>
              </a:rPr>
              <a:t>Bilinçli, Güvenli, Yönetilebilir ve Ölçülebilir BT ve İnternet Kullanımı</a:t>
            </a:r>
            <a:endParaRPr lang="en-US" sz="2400" b="1">
              <a:solidFill>
                <a:srgbClr val="0D0D0D"/>
              </a:solidFill>
              <a:latin typeface="Calibri" pitchFamily="34" charset="0"/>
              <a:cs typeface="Calibri" pitchFamily="34" charset="0"/>
            </a:endParaRPr>
          </a:p>
        </p:txBody>
      </p:sp>
      <p:grpSp>
        <p:nvGrpSpPr>
          <p:cNvPr id="2" name="Group 13"/>
          <p:cNvGrpSpPr>
            <a:grpSpLocks/>
          </p:cNvGrpSpPr>
          <p:nvPr/>
        </p:nvGrpSpPr>
        <p:grpSpPr bwMode="auto">
          <a:xfrm>
            <a:off x="6732588" y="4164013"/>
            <a:ext cx="1928812" cy="1857375"/>
            <a:chOff x="1551" y="2476"/>
            <a:chExt cx="1305" cy="1080"/>
          </a:xfrm>
        </p:grpSpPr>
        <p:sp>
          <p:nvSpPr>
            <p:cNvPr id="18" name="Oval 15"/>
            <p:cNvSpPr>
              <a:spLocks noChangeArrowheads="1"/>
            </p:cNvSpPr>
            <p:nvPr/>
          </p:nvSpPr>
          <p:spPr bwMode="gray">
            <a:xfrm>
              <a:off x="1551" y="2476"/>
              <a:ext cx="1305" cy="1080"/>
            </a:xfrm>
            <a:prstGeom prst="ellipse">
              <a:avLst/>
            </a:prstGeom>
            <a:gradFill rotWithShape="1">
              <a:gsLst>
                <a:gs pos="0">
                  <a:schemeClr val="hlink"/>
                </a:gs>
                <a:gs pos="100000">
                  <a:schemeClr val="hlink">
                    <a:gamma/>
                    <a:shade val="51373"/>
                    <a:invGamma/>
                  </a:schemeClr>
                </a:gs>
              </a:gsLst>
              <a:lin ang="5400000" scaled="1"/>
            </a:gradFill>
            <a:ln w="9525">
              <a:noFill/>
              <a:round/>
              <a:headEnd/>
              <a:tailEnd/>
            </a:ln>
            <a:effectLst/>
          </p:spPr>
          <p:txBody>
            <a:bodyPr wrap="none" anchor="ctr"/>
            <a:lstStyle/>
            <a:p>
              <a:pPr>
                <a:defRPr/>
              </a:pPr>
              <a:endParaRPr lang="tr-TR" sz="1600">
                <a:latin typeface="Calibri" pitchFamily="34" charset="0"/>
                <a:cs typeface="Calibri" pitchFamily="34" charset="0"/>
              </a:endParaRPr>
            </a:p>
          </p:txBody>
        </p:sp>
        <p:sp>
          <p:nvSpPr>
            <p:cNvPr id="26642" name="Text Box 17"/>
            <p:cNvSpPr txBox="1">
              <a:spLocks noChangeArrowheads="1"/>
            </p:cNvSpPr>
            <p:nvPr/>
          </p:nvSpPr>
          <p:spPr bwMode="gray">
            <a:xfrm>
              <a:off x="1641" y="2619"/>
              <a:ext cx="1125" cy="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ndara" pitchFamily="34" charset="0"/>
                  <a:cs typeface="Arial" charset="0"/>
                </a:defRPr>
              </a:lvl1pPr>
              <a:lvl2pPr marL="742950" indent="-285750" eaLnBrk="0" hangingPunct="0">
                <a:defRPr>
                  <a:solidFill>
                    <a:schemeClr val="tx1"/>
                  </a:solidFill>
                  <a:latin typeface="Candara" pitchFamily="34" charset="0"/>
                  <a:cs typeface="Arial" charset="0"/>
                </a:defRPr>
              </a:lvl2pPr>
              <a:lvl3pPr marL="1143000" indent="-228600" eaLnBrk="0" hangingPunct="0">
                <a:defRPr>
                  <a:solidFill>
                    <a:schemeClr val="tx1"/>
                  </a:solidFill>
                  <a:latin typeface="Candara" pitchFamily="34" charset="0"/>
                  <a:cs typeface="Arial" charset="0"/>
                </a:defRPr>
              </a:lvl3pPr>
              <a:lvl4pPr marL="1600200" indent="-228600" eaLnBrk="0" hangingPunct="0">
                <a:defRPr>
                  <a:solidFill>
                    <a:schemeClr val="tx1"/>
                  </a:solidFill>
                  <a:latin typeface="Candara" pitchFamily="34" charset="0"/>
                  <a:cs typeface="Arial" charset="0"/>
                </a:defRPr>
              </a:lvl4pPr>
              <a:lvl5pPr marL="2057400" indent="-228600" eaLnBrk="0" hangingPunct="0">
                <a:defRPr>
                  <a:solidFill>
                    <a:schemeClr val="tx1"/>
                  </a:solidFill>
                  <a:latin typeface="Candara" pitchFamily="34" charset="0"/>
                  <a:cs typeface="Arial" charset="0"/>
                </a:defRPr>
              </a:lvl5pPr>
              <a:lvl6pPr marL="2514600" indent="-228600" eaLnBrk="0" fontAlgn="base" hangingPunct="0">
                <a:spcBef>
                  <a:spcPct val="0"/>
                </a:spcBef>
                <a:spcAft>
                  <a:spcPct val="0"/>
                </a:spcAft>
                <a:defRPr>
                  <a:solidFill>
                    <a:schemeClr val="tx1"/>
                  </a:solidFill>
                  <a:latin typeface="Candara" pitchFamily="34" charset="0"/>
                  <a:cs typeface="Arial" charset="0"/>
                </a:defRPr>
              </a:lvl6pPr>
              <a:lvl7pPr marL="2971800" indent="-228600" eaLnBrk="0" fontAlgn="base" hangingPunct="0">
                <a:spcBef>
                  <a:spcPct val="0"/>
                </a:spcBef>
                <a:spcAft>
                  <a:spcPct val="0"/>
                </a:spcAft>
                <a:defRPr>
                  <a:solidFill>
                    <a:schemeClr val="tx1"/>
                  </a:solidFill>
                  <a:latin typeface="Candara" pitchFamily="34" charset="0"/>
                  <a:cs typeface="Arial" charset="0"/>
                </a:defRPr>
              </a:lvl7pPr>
              <a:lvl8pPr marL="3429000" indent="-228600" eaLnBrk="0" fontAlgn="base" hangingPunct="0">
                <a:spcBef>
                  <a:spcPct val="0"/>
                </a:spcBef>
                <a:spcAft>
                  <a:spcPct val="0"/>
                </a:spcAft>
                <a:defRPr>
                  <a:solidFill>
                    <a:schemeClr val="tx1"/>
                  </a:solidFill>
                  <a:latin typeface="Candara" pitchFamily="34" charset="0"/>
                  <a:cs typeface="Arial" charset="0"/>
                </a:defRPr>
              </a:lvl8pPr>
              <a:lvl9pPr marL="3886200" indent="-228600" eaLnBrk="0" fontAlgn="base" hangingPunct="0">
                <a:spcBef>
                  <a:spcPct val="0"/>
                </a:spcBef>
                <a:spcAft>
                  <a:spcPct val="0"/>
                </a:spcAft>
                <a:defRPr>
                  <a:solidFill>
                    <a:schemeClr val="tx1"/>
                  </a:solidFill>
                  <a:latin typeface="Candara" pitchFamily="34" charset="0"/>
                  <a:cs typeface="Arial" charset="0"/>
                </a:defRPr>
              </a:lvl9pPr>
            </a:lstStyle>
            <a:p>
              <a:pPr algn="ctr"/>
              <a:r>
                <a:rPr lang="tr-TR" sz="2000" b="1">
                  <a:solidFill>
                    <a:srgbClr val="FFFFFF"/>
                  </a:solidFill>
                  <a:latin typeface="Calibri" pitchFamily="34" charset="0"/>
                  <a:cs typeface="Calibri" pitchFamily="34" charset="0"/>
                </a:rPr>
                <a:t>Bilinçli BT ve internet kullanım farkındalığı</a:t>
              </a:r>
              <a:endParaRPr lang="en-US" sz="2000" b="1">
                <a:solidFill>
                  <a:srgbClr val="FFFFFF"/>
                </a:solidFill>
                <a:latin typeface="Calibri" pitchFamily="34" charset="0"/>
                <a:cs typeface="Calibri" pitchFamily="34" charset="0"/>
              </a:endParaRPr>
            </a:p>
          </p:txBody>
        </p:sp>
      </p:grpSp>
      <p:sp>
        <p:nvSpPr>
          <p:cNvPr id="11" name="AutoShape 4"/>
          <p:cNvSpPr>
            <a:spLocks noChangeArrowheads="1"/>
          </p:cNvSpPr>
          <p:nvPr/>
        </p:nvSpPr>
        <p:spPr bwMode="gray">
          <a:xfrm>
            <a:off x="1676400" y="1412875"/>
            <a:ext cx="5791200" cy="749300"/>
          </a:xfrm>
          <a:prstGeom prst="roundRect">
            <a:avLst>
              <a:gd name="adj" fmla="val 50000"/>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eaLnBrk="0" hangingPunct="0">
              <a:defRPr/>
            </a:pPr>
            <a:r>
              <a:rPr lang="tr-TR" sz="2000" dirty="0">
                <a:solidFill>
                  <a:schemeClr val="bg1"/>
                </a:solidFill>
                <a:latin typeface="Calibri" pitchFamily="34" charset="0"/>
                <a:cs typeface="Calibri" pitchFamily="34" charset="0"/>
              </a:rPr>
              <a:t>Ortaöğretim ve İlköğretim Okulları </a:t>
            </a:r>
          </a:p>
          <a:p>
            <a:pPr algn="ctr" eaLnBrk="0" hangingPunct="0">
              <a:defRPr/>
            </a:pPr>
            <a:r>
              <a:rPr lang="tr-TR" sz="2000" dirty="0">
                <a:solidFill>
                  <a:schemeClr val="bg1"/>
                </a:solidFill>
                <a:latin typeface="Calibri" pitchFamily="34" charset="0"/>
                <a:cs typeface="Calibri" pitchFamily="34" charset="0"/>
              </a:rPr>
              <a:t>Dersliklerinde </a:t>
            </a:r>
            <a:r>
              <a:rPr lang="tr-TR" sz="2000" dirty="0" err="1">
                <a:solidFill>
                  <a:schemeClr val="bg1"/>
                </a:solidFill>
                <a:latin typeface="Calibri" pitchFamily="34" charset="0"/>
                <a:cs typeface="Calibri" pitchFamily="34" charset="0"/>
              </a:rPr>
              <a:t>BT’nin</a:t>
            </a:r>
            <a:r>
              <a:rPr lang="tr-TR" sz="2000" dirty="0">
                <a:solidFill>
                  <a:schemeClr val="bg1"/>
                </a:solidFill>
                <a:latin typeface="Calibri" pitchFamily="34" charset="0"/>
                <a:cs typeface="Calibri" pitchFamily="34" charset="0"/>
              </a:rPr>
              <a:t> Öğretim Süreçlerinde Kullanımı</a:t>
            </a:r>
            <a:endParaRPr lang="en-US" sz="2000" dirty="0">
              <a:solidFill>
                <a:schemeClr val="bg1"/>
              </a:solidFill>
              <a:latin typeface="Calibri" pitchFamily="34" charset="0"/>
              <a:cs typeface="Calibri" pitchFamily="34" charset="0"/>
            </a:endParaRPr>
          </a:p>
        </p:txBody>
      </p:sp>
      <p:grpSp>
        <p:nvGrpSpPr>
          <p:cNvPr id="3" name="Group 7"/>
          <p:cNvGrpSpPr>
            <a:grpSpLocks/>
          </p:cNvGrpSpPr>
          <p:nvPr/>
        </p:nvGrpSpPr>
        <p:grpSpPr bwMode="auto">
          <a:xfrm>
            <a:off x="2684463" y="4149725"/>
            <a:ext cx="2000250" cy="1824038"/>
            <a:chOff x="624" y="1518"/>
            <a:chExt cx="1442" cy="1513"/>
          </a:xfrm>
        </p:grpSpPr>
        <p:sp>
          <p:nvSpPr>
            <p:cNvPr id="20" name="Oval 9"/>
            <p:cNvSpPr>
              <a:spLocks noChangeArrowheads="1"/>
            </p:cNvSpPr>
            <p:nvPr/>
          </p:nvSpPr>
          <p:spPr bwMode="gray">
            <a:xfrm>
              <a:off x="624" y="1518"/>
              <a:ext cx="1442" cy="1513"/>
            </a:xfrm>
            <a:prstGeom prst="ellipse">
              <a:avLst/>
            </a:prstGeom>
            <a:gradFill rotWithShape="1">
              <a:gsLst>
                <a:gs pos="0">
                  <a:schemeClr val="accent2"/>
                </a:gs>
                <a:gs pos="100000">
                  <a:schemeClr val="accent2">
                    <a:gamma/>
                    <a:shade val="63529"/>
                    <a:invGamma/>
                  </a:schemeClr>
                </a:gs>
              </a:gsLst>
              <a:lin ang="5400000" scaled="1"/>
            </a:gradFill>
            <a:ln w="9525">
              <a:noFill/>
              <a:round/>
              <a:headEnd/>
              <a:tailEnd/>
            </a:ln>
            <a:effectLst/>
          </p:spPr>
          <p:txBody>
            <a:bodyPr wrap="none" anchor="ctr"/>
            <a:lstStyle/>
            <a:p>
              <a:pPr>
                <a:defRPr/>
              </a:pPr>
              <a:endParaRPr lang="tr-TR" sz="1600">
                <a:latin typeface="Calibri" pitchFamily="34" charset="0"/>
                <a:cs typeface="Calibri" pitchFamily="34" charset="0"/>
              </a:endParaRPr>
            </a:p>
          </p:txBody>
        </p:sp>
        <p:sp>
          <p:nvSpPr>
            <p:cNvPr id="26640" name="Text Box 11"/>
            <p:cNvSpPr txBox="1">
              <a:spLocks noChangeArrowheads="1"/>
            </p:cNvSpPr>
            <p:nvPr/>
          </p:nvSpPr>
          <p:spPr bwMode="gray">
            <a:xfrm>
              <a:off x="716" y="1757"/>
              <a:ext cx="1298" cy="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ndara" pitchFamily="34" charset="0"/>
                  <a:cs typeface="Arial" charset="0"/>
                </a:defRPr>
              </a:lvl1pPr>
              <a:lvl2pPr marL="742950" indent="-285750" eaLnBrk="0" hangingPunct="0">
                <a:defRPr>
                  <a:solidFill>
                    <a:schemeClr val="tx1"/>
                  </a:solidFill>
                  <a:latin typeface="Candara" pitchFamily="34" charset="0"/>
                  <a:cs typeface="Arial" charset="0"/>
                </a:defRPr>
              </a:lvl2pPr>
              <a:lvl3pPr marL="1143000" indent="-228600" eaLnBrk="0" hangingPunct="0">
                <a:defRPr>
                  <a:solidFill>
                    <a:schemeClr val="tx1"/>
                  </a:solidFill>
                  <a:latin typeface="Candara" pitchFamily="34" charset="0"/>
                  <a:cs typeface="Arial" charset="0"/>
                </a:defRPr>
              </a:lvl3pPr>
              <a:lvl4pPr marL="1600200" indent="-228600" eaLnBrk="0" hangingPunct="0">
                <a:defRPr>
                  <a:solidFill>
                    <a:schemeClr val="tx1"/>
                  </a:solidFill>
                  <a:latin typeface="Candara" pitchFamily="34" charset="0"/>
                  <a:cs typeface="Arial" charset="0"/>
                </a:defRPr>
              </a:lvl4pPr>
              <a:lvl5pPr marL="2057400" indent="-228600" eaLnBrk="0" hangingPunct="0">
                <a:defRPr>
                  <a:solidFill>
                    <a:schemeClr val="tx1"/>
                  </a:solidFill>
                  <a:latin typeface="Candara" pitchFamily="34" charset="0"/>
                  <a:cs typeface="Arial" charset="0"/>
                </a:defRPr>
              </a:lvl5pPr>
              <a:lvl6pPr marL="2514600" indent="-228600" eaLnBrk="0" fontAlgn="base" hangingPunct="0">
                <a:spcBef>
                  <a:spcPct val="0"/>
                </a:spcBef>
                <a:spcAft>
                  <a:spcPct val="0"/>
                </a:spcAft>
                <a:defRPr>
                  <a:solidFill>
                    <a:schemeClr val="tx1"/>
                  </a:solidFill>
                  <a:latin typeface="Candara" pitchFamily="34" charset="0"/>
                  <a:cs typeface="Arial" charset="0"/>
                </a:defRPr>
              </a:lvl6pPr>
              <a:lvl7pPr marL="2971800" indent="-228600" eaLnBrk="0" fontAlgn="base" hangingPunct="0">
                <a:spcBef>
                  <a:spcPct val="0"/>
                </a:spcBef>
                <a:spcAft>
                  <a:spcPct val="0"/>
                </a:spcAft>
                <a:defRPr>
                  <a:solidFill>
                    <a:schemeClr val="tx1"/>
                  </a:solidFill>
                  <a:latin typeface="Candara" pitchFamily="34" charset="0"/>
                  <a:cs typeface="Arial" charset="0"/>
                </a:defRPr>
              </a:lvl7pPr>
              <a:lvl8pPr marL="3429000" indent="-228600" eaLnBrk="0" fontAlgn="base" hangingPunct="0">
                <a:spcBef>
                  <a:spcPct val="0"/>
                </a:spcBef>
                <a:spcAft>
                  <a:spcPct val="0"/>
                </a:spcAft>
                <a:defRPr>
                  <a:solidFill>
                    <a:schemeClr val="tx1"/>
                  </a:solidFill>
                  <a:latin typeface="Candara" pitchFamily="34" charset="0"/>
                  <a:cs typeface="Arial" charset="0"/>
                </a:defRPr>
              </a:lvl8pPr>
              <a:lvl9pPr marL="3886200" indent="-228600" eaLnBrk="0" fontAlgn="base" hangingPunct="0">
                <a:spcBef>
                  <a:spcPct val="0"/>
                </a:spcBef>
                <a:spcAft>
                  <a:spcPct val="0"/>
                </a:spcAft>
                <a:defRPr>
                  <a:solidFill>
                    <a:schemeClr val="tx1"/>
                  </a:solidFill>
                  <a:latin typeface="Candara" pitchFamily="34" charset="0"/>
                  <a:cs typeface="Arial" charset="0"/>
                </a:defRPr>
              </a:lvl9pPr>
            </a:lstStyle>
            <a:p>
              <a:pPr algn="ctr"/>
              <a:r>
                <a:rPr lang="tr-TR" sz="2000" b="1">
                  <a:solidFill>
                    <a:srgbClr val="FFFFFF"/>
                  </a:solidFill>
                  <a:latin typeface="Calibri" pitchFamily="34" charset="0"/>
                  <a:cs typeface="Calibri" pitchFamily="34" charset="0"/>
                </a:rPr>
                <a:t>Veri Merkezinin kurulumu  </a:t>
              </a:r>
              <a:endParaRPr lang="en-US" sz="2000" b="1">
                <a:solidFill>
                  <a:srgbClr val="FFFFFF"/>
                </a:solidFill>
                <a:latin typeface="Calibri" pitchFamily="34" charset="0"/>
                <a:cs typeface="Calibri" pitchFamily="34" charset="0"/>
              </a:endParaRPr>
            </a:p>
          </p:txBody>
        </p:sp>
      </p:grpSp>
      <p:grpSp>
        <p:nvGrpSpPr>
          <p:cNvPr id="5" name="Group 26"/>
          <p:cNvGrpSpPr>
            <a:grpSpLocks/>
          </p:cNvGrpSpPr>
          <p:nvPr/>
        </p:nvGrpSpPr>
        <p:grpSpPr bwMode="auto">
          <a:xfrm>
            <a:off x="4819650" y="4183063"/>
            <a:ext cx="1974850" cy="1758950"/>
            <a:chOff x="2373" y="1500"/>
            <a:chExt cx="1222" cy="1152"/>
          </a:xfrm>
        </p:grpSpPr>
        <p:sp>
          <p:nvSpPr>
            <p:cNvPr id="27" name="Oval 28"/>
            <p:cNvSpPr>
              <a:spLocks noChangeArrowheads="1"/>
            </p:cNvSpPr>
            <p:nvPr/>
          </p:nvSpPr>
          <p:spPr bwMode="gray">
            <a:xfrm>
              <a:off x="2373" y="1500"/>
              <a:ext cx="1152" cy="1152"/>
            </a:xfrm>
            <a:prstGeom prst="ellipse">
              <a:avLst/>
            </a:prstGeom>
            <a:gradFill rotWithShape="1">
              <a:gsLst>
                <a:gs pos="0">
                  <a:schemeClr val="folHlink"/>
                </a:gs>
                <a:gs pos="100000">
                  <a:schemeClr val="folHlink">
                    <a:gamma/>
                    <a:shade val="24314"/>
                    <a:invGamma/>
                  </a:schemeClr>
                </a:gs>
              </a:gsLst>
              <a:lin ang="5400000" scaled="1"/>
            </a:gradFill>
            <a:ln w="9525">
              <a:noFill/>
              <a:round/>
              <a:headEnd/>
              <a:tailEnd/>
            </a:ln>
            <a:effectLst/>
          </p:spPr>
          <p:txBody>
            <a:bodyPr wrap="none" anchor="ctr"/>
            <a:lstStyle/>
            <a:p>
              <a:pPr>
                <a:defRPr/>
              </a:pPr>
              <a:endParaRPr lang="tr-TR" sz="1600">
                <a:latin typeface="Calibri" pitchFamily="34" charset="0"/>
                <a:cs typeface="Calibri" pitchFamily="34" charset="0"/>
              </a:endParaRPr>
            </a:p>
          </p:txBody>
        </p:sp>
        <p:sp>
          <p:nvSpPr>
            <p:cNvPr id="26638" name="Text Box 30"/>
            <p:cNvSpPr txBox="1">
              <a:spLocks noChangeArrowheads="1"/>
            </p:cNvSpPr>
            <p:nvPr/>
          </p:nvSpPr>
          <p:spPr bwMode="gray">
            <a:xfrm>
              <a:off x="2384" y="1638"/>
              <a:ext cx="1211" cy="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ndara" pitchFamily="34" charset="0"/>
                  <a:cs typeface="Arial" charset="0"/>
                </a:defRPr>
              </a:lvl1pPr>
              <a:lvl2pPr marL="742950" indent="-285750" eaLnBrk="0" hangingPunct="0">
                <a:defRPr>
                  <a:solidFill>
                    <a:schemeClr val="tx1"/>
                  </a:solidFill>
                  <a:latin typeface="Candara" pitchFamily="34" charset="0"/>
                  <a:cs typeface="Arial" charset="0"/>
                </a:defRPr>
              </a:lvl2pPr>
              <a:lvl3pPr marL="1143000" indent="-228600" eaLnBrk="0" hangingPunct="0">
                <a:defRPr>
                  <a:solidFill>
                    <a:schemeClr val="tx1"/>
                  </a:solidFill>
                  <a:latin typeface="Candara" pitchFamily="34" charset="0"/>
                  <a:cs typeface="Arial" charset="0"/>
                </a:defRPr>
              </a:lvl3pPr>
              <a:lvl4pPr marL="1600200" indent="-228600" eaLnBrk="0" hangingPunct="0">
                <a:defRPr>
                  <a:solidFill>
                    <a:schemeClr val="tx1"/>
                  </a:solidFill>
                  <a:latin typeface="Candara" pitchFamily="34" charset="0"/>
                  <a:cs typeface="Arial" charset="0"/>
                </a:defRPr>
              </a:lvl4pPr>
              <a:lvl5pPr marL="2057400" indent="-228600" eaLnBrk="0" hangingPunct="0">
                <a:defRPr>
                  <a:solidFill>
                    <a:schemeClr val="tx1"/>
                  </a:solidFill>
                  <a:latin typeface="Candara" pitchFamily="34" charset="0"/>
                  <a:cs typeface="Arial" charset="0"/>
                </a:defRPr>
              </a:lvl5pPr>
              <a:lvl6pPr marL="2514600" indent="-228600" eaLnBrk="0" fontAlgn="base" hangingPunct="0">
                <a:spcBef>
                  <a:spcPct val="0"/>
                </a:spcBef>
                <a:spcAft>
                  <a:spcPct val="0"/>
                </a:spcAft>
                <a:defRPr>
                  <a:solidFill>
                    <a:schemeClr val="tx1"/>
                  </a:solidFill>
                  <a:latin typeface="Candara" pitchFamily="34" charset="0"/>
                  <a:cs typeface="Arial" charset="0"/>
                </a:defRPr>
              </a:lvl6pPr>
              <a:lvl7pPr marL="2971800" indent="-228600" eaLnBrk="0" fontAlgn="base" hangingPunct="0">
                <a:spcBef>
                  <a:spcPct val="0"/>
                </a:spcBef>
                <a:spcAft>
                  <a:spcPct val="0"/>
                </a:spcAft>
                <a:defRPr>
                  <a:solidFill>
                    <a:schemeClr val="tx1"/>
                  </a:solidFill>
                  <a:latin typeface="Candara" pitchFamily="34" charset="0"/>
                  <a:cs typeface="Arial" charset="0"/>
                </a:defRPr>
              </a:lvl7pPr>
              <a:lvl8pPr marL="3429000" indent="-228600" eaLnBrk="0" fontAlgn="base" hangingPunct="0">
                <a:spcBef>
                  <a:spcPct val="0"/>
                </a:spcBef>
                <a:spcAft>
                  <a:spcPct val="0"/>
                </a:spcAft>
                <a:defRPr>
                  <a:solidFill>
                    <a:schemeClr val="tx1"/>
                  </a:solidFill>
                  <a:latin typeface="Candara" pitchFamily="34" charset="0"/>
                  <a:cs typeface="Arial" charset="0"/>
                </a:defRPr>
              </a:lvl8pPr>
              <a:lvl9pPr marL="3886200" indent="-228600" eaLnBrk="0" fontAlgn="base" hangingPunct="0">
                <a:spcBef>
                  <a:spcPct val="0"/>
                </a:spcBef>
                <a:spcAft>
                  <a:spcPct val="0"/>
                </a:spcAft>
                <a:defRPr>
                  <a:solidFill>
                    <a:schemeClr val="tx1"/>
                  </a:solidFill>
                  <a:latin typeface="Candara" pitchFamily="34" charset="0"/>
                  <a:cs typeface="Arial" charset="0"/>
                </a:defRPr>
              </a:lvl9pPr>
            </a:lstStyle>
            <a:p>
              <a:pPr algn="ctr"/>
              <a:r>
                <a:rPr lang="tr-TR" b="1">
                  <a:solidFill>
                    <a:srgbClr val="FFFFFF"/>
                  </a:solidFill>
                  <a:latin typeface="Calibri" pitchFamily="34" charset="0"/>
                  <a:cs typeface="Calibri" pitchFamily="34" charset="0"/>
                </a:rPr>
                <a:t>Merkezden yönetilebilir, intranet/ </a:t>
              </a:r>
            </a:p>
            <a:p>
              <a:pPr algn="ctr"/>
              <a:r>
                <a:rPr lang="tr-TR" b="1">
                  <a:solidFill>
                    <a:srgbClr val="FFFFFF"/>
                  </a:solidFill>
                  <a:latin typeface="Calibri" pitchFamily="34" charset="0"/>
                  <a:cs typeface="Calibri" pitchFamily="34" charset="0"/>
                </a:rPr>
                <a:t>internet erişimi</a:t>
              </a:r>
              <a:endParaRPr lang="en-US" b="1">
                <a:solidFill>
                  <a:srgbClr val="FFFFFF"/>
                </a:solidFill>
                <a:latin typeface="Calibri" pitchFamily="34" charset="0"/>
                <a:cs typeface="Calibri" pitchFamily="34" charset="0"/>
              </a:endParaRPr>
            </a:p>
          </p:txBody>
        </p:sp>
      </p:grpSp>
      <p:grpSp>
        <p:nvGrpSpPr>
          <p:cNvPr id="6" name="Group 19"/>
          <p:cNvGrpSpPr>
            <a:grpSpLocks/>
          </p:cNvGrpSpPr>
          <p:nvPr/>
        </p:nvGrpSpPr>
        <p:grpSpPr bwMode="auto">
          <a:xfrm>
            <a:off x="714375" y="4221163"/>
            <a:ext cx="1857375" cy="1857375"/>
            <a:chOff x="3072" y="2448"/>
            <a:chExt cx="1260" cy="1305"/>
          </a:xfrm>
        </p:grpSpPr>
        <p:sp>
          <p:nvSpPr>
            <p:cNvPr id="39" name="Oval 21"/>
            <p:cNvSpPr>
              <a:spLocks noChangeArrowheads="1"/>
            </p:cNvSpPr>
            <p:nvPr/>
          </p:nvSpPr>
          <p:spPr bwMode="gray">
            <a:xfrm>
              <a:off x="3072" y="2448"/>
              <a:ext cx="1260" cy="1305"/>
            </a:xfrm>
            <a:prstGeom prst="ellipse">
              <a:avLst/>
            </a:prstGeom>
            <a:gradFill rotWithShape="1">
              <a:gsLst>
                <a:gs pos="0">
                  <a:schemeClr val="accent1"/>
                </a:gs>
                <a:gs pos="100000">
                  <a:schemeClr val="accent1">
                    <a:gamma/>
                    <a:shade val="51373"/>
                    <a:invGamma/>
                  </a:schemeClr>
                </a:gs>
              </a:gsLst>
              <a:lin ang="5400000" scaled="1"/>
            </a:gradFill>
            <a:ln w="9525">
              <a:noFill/>
              <a:round/>
              <a:headEnd/>
              <a:tailEnd/>
            </a:ln>
            <a:effectLst/>
          </p:spPr>
          <p:txBody>
            <a:bodyPr wrap="none" anchor="ctr"/>
            <a:lstStyle/>
            <a:p>
              <a:pPr>
                <a:defRPr/>
              </a:pPr>
              <a:endParaRPr lang="tr-TR" sz="1600">
                <a:latin typeface="Calibri" pitchFamily="34" charset="0"/>
                <a:cs typeface="Calibri" pitchFamily="34" charset="0"/>
              </a:endParaRPr>
            </a:p>
          </p:txBody>
        </p:sp>
        <p:sp>
          <p:nvSpPr>
            <p:cNvPr id="37" name="Text Box 23"/>
            <p:cNvSpPr txBox="1">
              <a:spLocks noChangeArrowheads="1"/>
            </p:cNvSpPr>
            <p:nvPr/>
          </p:nvSpPr>
          <p:spPr bwMode="gray">
            <a:xfrm>
              <a:off x="3120" y="2908"/>
              <a:ext cx="864" cy="233"/>
            </a:xfrm>
            <a:prstGeom prst="rect">
              <a:avLst/>
            </a:prstGeom>
            <a:noFill/>
            <a:ln w="9525">
              <a:noFill/>
              <a:miter lim="800000"/>
              <a:headEnd/>
              <a:tailEnd/>
            </a:ln>
            <a:effectLst/>
          </p:spPr>
          <p:txBody>
            <a:bodyPr>
              <a:spAutoFit/>
            </a:bodyPr>
            <a:lstStyle/>
            <a:p>
              <a:pPr algn="ctr" eaLnBrk="0" hangingPunct="0">
                <a:defRPr/>
              </a:pPr>
              <a:endParaRPr lang="en-US" b="1" dirty="0">
                <a:solidFill>
                  <a:srgbClr val="FFFFFF"/>
                </a:solidFill>
                <a:effectLst>
                  <a:outerShdw blurRad="38100" dist="38100" dir="2700000" algn="tl">
                    <a:srgbClr val="C0C0C0"/>
                  </a:outerShdw>
                </a:effectLst>
                <a:latin typeface="Calibri" pitchFamily="34" charset="0"/>
                <a:cs typeface="Calibri" pitchFamily="34" charset="0"/>
              </a:endParaRPr>
            </a:p>
          </p:txBody>
        </p:sp>
      </p:grpSp>
      <p:sp>
        <p:nvSpPr>
          <p:cNvPr id="26633" name="Text Box 30"/>
          <p:cNvSpPr txBox="1">
            <a:spLocks noChangeArrowheads="1"/>
          </p:cNvSpPr>
          <p:nvPr/>
        </p:nvSpPr>
        <p:spPr bwMode="gray">
          <a:xfrm>
            <a:off x="754063" y="4467225"/>
            <a:ext cx="1698625"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ndara" pitchFamily="34" charset="0"/>
                <a:cs typeface="Arial" charset="0"/>
              </a:defRPr>
            </a:lvl1pPr>
            <a:lvl2pPr marL="742950" indent="-285750" eaLnBrk="0" hangingPunct="0">
              <a:defRPr>
                <a:solidFill>
                  <a:schemeClr val="tx1"/>
                </a:solidFill>
                <a:latin typeface="Candara" pitchFamily="34" charset="0"/>
                <a:cs typeface="Arial" charset="0"/>
              </a:defRPr>
            </a:lvl2pPr>
            <a:lvl3pPr marL="1143000" indent="-228600" eaLnBrk="0" hangingPunct="0">
              <a:defRPr>
                <a:solidFill>
                  <a:schemeClr val="tx1"/>
                </a:solidFill>
                <a:latin typeface="Candara" pitchFamily="34" charset="0"/>
                <a:cs typeface="Arial" charset="0"/>
              </a:defRPr>
            </a:lvl3pPr>
            <a:lvl4pPr marL="1600200" indent="-228600" eaLnBrk="0" hangingPunct="0">
              <a:defRPr>
                <a:solidFill>
                  <a:schemeClr val="tx1"/>
                </a:solidFill>
                <a:latin typeface="Candara" pitchFamily="34" charset="0"/>
                <a:cs typeface="Arial" charset="0"/>
              </a:defRPr>
            </a:lvl4pPr>
            <a:lvl5pPr marL="2057400" indent="-228600" eaLnBrk="0" hangingPunct="0">
              <a:defRPr>
                <a:solidFill>
                  <a:schemeClr val="tx1"/>
                </a:solidFill>
                <a:latin typeface="Candara" pitchFamily="34" charset="0"/>
                <a:cs typeface="Arial" charset="0"/>
              </a:defRPr>
            </a:lvl5pPr>
            <a:lvl6pPr marL="2514600" indent="-228600" eaLnBrk="0" fontAlgn="base" hangingPunct="0">
              <a:spcBef>
                <a:spcPct val="0"/>
              </a:spcBef>
              <a:spcAft>
                <a:spcPct val="0"/>
              </a:spcAft>
              <a:defRPr>
                <a:solidFill>
                  <a:schemeClr val="tx1"/>
                </a:solidFill>
                <a:latin typeface="Candara" pitchFamily="34" charset="0"/>
                <a:cs typeface="Arial" charset="0"/>
              </a:defRPr>
            </a:lvl6pPr>
            <a:lvl7pPr marL="2971800" indent="-228600" eaLnBrk="0" fontAlgn="base" hangingPunct="0">
              <a:spcBef>
                <a:spcPct val="0"/>
              </a:spcBef>
              <a:spcAft>
                <a:spcPct val="0"/>
              </a:spcAft>
              <a:defRPr>
                <a:solidFill>
                  <a:schemeClr val="tx1"/>
                </a:solidFill>
                <a:latin typeface="Candara" pitchFamily="34" charset="0"/>
                <a:cs typeface="Arial" charset="0"/>
              </a:defRPr>
            </a:lvl7pPr>
            <a:lvl8pPr marL="3429000" indent="-228600" eaLnBrk="0" fontAlgn="base" hangingPunct="0">
              <a:spcBef>
                <a:spcPct val="0"/>
              </a:spcBef>
              <a:spcAft>
                <a:spcPct val="0"/>
              </a:spcAft>
              <a:defRPr>
                <a:solidFill>
                  <a:schemeClr val="tx1"/>
                </a:solidFill>
                <a:latin typeface="Candara" pitchFamily="34" charset="0"/>
                <a:cs typeface="Arial" charset="0"/>
              </a:defRPr>
            </a:lvl8pPr>
            <a:lvl9pPr marL="3886200" indent="-228600" eaLnBrk="0" fontAlgn="base" hangingPunct="0">
              <a:spcBef>
                <a:spcPct val="0"/>
              </a:spcBef>
              <a:spcAft>
                <a:spcPct val="0"/>
              </a:spcAft>
              <a:defRPr>
                <a:solidFill>
                  <a:schemeClr val="tx1"/>
                </a:solidFill>
                <a:latin typeface="Candara" pitchFamily="34" charset="0"/>
                <a:cs typeface="Arial" charset="0"/>
              </a:defRPr>
            </a:lvl9pPr>
          </a:lstStyle>
          <a:p>
            <a:pPr algn="ctr"/>
            <a:r>
              <a:rPr lang="tr-TR" sz="1900" b="1">
                <a:solidFill>
                  <a:srgbClr val="FFFFFF"/>
                </a:solidFill>
                <a:latin typeface="Calibri" pitchFamily="34" charset="0"/>
                <a:cs typeface="Calibri" pitchFamily="34" charset="0"/>
              </a:rPr>
              <a:t>Okulların yerel alan</a:t>
            </a:r>
          </a:p>
          <a:p>
            <a:pPr algn="ctr"/>
            <a:r>
              <a:rPr lang="tr-TR" sz="1900" b="1">
                <a:solidFill>
                  <a:srgbClr val="FFFFFF"/>
                </a:solidFill>
                <a:latin typeface="Calibri" pitchFamily="34" charset="0"/>
                <a:cs typeface="Calibri" pitchFamily="34" charset="0"/>
              </a:rPr>
              <a:t>ağ alt yapılarının</a:t>
            </a:r>
          </a:p>
          <a:p>
            <a:pPr algn="ctr"/>
            <a:r>
              <a:rPr lang="tr-TR" sz="1900" b="1">
                <a:solidFill>
                  <a:srgbClr val="FFFFFF"/>
                </a:solidFill>
                <a:latin typeface="Calibri" pitchFamily="34" charset="0"/>
                <a:cs typeface="Calibri" pitchFamily="34" charset="0"/>
              </a:rPr>
              <a:t>kurulumu</a:t>
            </a:r>
            <a:endParaRPr lang="en-US" sz="1900" b="1">
              <a:solidFill>
                <a:srgbClr val="FFFFFF"/>
              </a:solidFill>
              <a:latin typeface="Calibri" pitchFamily="34" charset="0"/>
              <a:cs typeface="Calibri" pitchFamily="34" charset="0"/>
            </a:endParaRPr>
          </a:p>
        </p:txBody>
      </p:sp>
      <p:sp>
        <p:nvSpPr>
          <p:cNvPr id="21" name="34 Başlık"/>
          <p:cNvSpPr>
            <a:spLocks noGrp="1"/>
          </p:cNvSpPr>
          <p:nvPr>
            <p:ph type="title"/>
          </p:nvPr>
        </p:nvSpPr>
        <p:spPr>
          <a:xfrm>
            <a:off x="323528" y="188640"/>
            <a:ext cx="6192688" cy="864096"/>
          </a:xfrm>
          <a:ln>
            <a:miter lim="800000"/>
            <a:headEnd/>
            <a:tailEnd/>
          </a:ln>
          <a:extLst/>
        </p:spPr>
        <p:txBody>
          <a:bodyPr>
            <a:scene3d>
              <a:camera prst="orthographicFront"/>
              <a:lightRig rig="glow" dir="tl">
                <a:rot lat="0" lon="0" rev="5400000"/>
              </a:lightRig>
            </a:scene3d>
            <a:sp3d contourW="12700">
              <a:bevelT w="25400" h="25400"/>
              <a:contourClr>
                <a:schemeClr val="accent6">
                  <a:shade val="73000"/>
                </a:schemeClr>
              </a:contourClr>
            </a:sp3d>
          </a:bodyPr>
          <a:lstStyle/>
          <a:p>
            <a:pPr eaLnBrk="1" hangingPunct="1">
              <a:defRPr/>
            </a:pPr>
            <a:r>
              <a:rPr lang="tr-TR" sz="2900" dirty="0">
                <a:solidFill>
                  <a:schemeClr val="accent3">
                    <a:lumMod val="75000"/>
                  </a:schemeClr>
                </a:solidFill>
              </a:rPr>
              <a:t>Bilinçli, Güvenli, Yönetilebilir ve Ölçülebilir BT ve İnternet Kullanımı</a:t>
            </a:r>
          </a:p>
        </p:txBody>
      </p:sp>
    </p:spTree>
    <p:extLst>
      <p:ext uri="{BB962C8B-B14F-4D97-AF65-F5344CB8AC3E}">
        <p14:creationId xmlns:p14="http://schemas.microsoft.com/office/powerpoint/2010/main" val="428655409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down)">
                                      <p:cBhvr>
                                        <p:cTn id="22" dur="500"/>
                                        <p:tgtEl>
                                          <p:spTgt spid="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down)">
                                      <p:cBhvr>
                                        <p:cTn id="27" dur="500"/>
                                        <p:tgtEl>
                                          <p:spTgt spid="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27651"/>
                                        </p:tgtEl>
                                        <p:attrNameLst>
                                          <p:attrName>style.visibility</p:attrName>
                                        </p:attrNameLst>
                                      </p:cBhvr>
                                      <p:to>
                                        <p:strVal val="visible"/>
                                      </p:to>
                                    </p:set>
                                    <p:animEffect transition="in" filter="randombar(horizontal)">
                                      <p:cBhvr>
                                        <p:cTn id="32" dur="500"/>
                                        <p:tgtEl>
                                          <p:spTgt spid="27651"/>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6" presetClass="entr" presetSubtype="16"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circle(in)">
                                      <p:cBhvr>
                                        <p:cTn id="3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765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6 Dikdörtgen"/>
          <p:cNvSpPr>
            <a:spLocks noChangeArrowheads="1"/>
          </p:cNvSpPr>
          <p:nvPr/>
        </p:nvSpPr>
        <p:spPr bwMode="auto">
          <a:xfrm>
            <a:off x="755650" y="1557338"/>
            <a:ext cx="42481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tr-TR" sz="2400" b="1">
                <a:latin typeface="Calibri" pitchFamily="34" charset="0"/>
                <a:cs typeface="Calibri" pitchFamily="34" charset="0"/>
              </a:rPr>
              <a:t>Örnek Erişim Altyapısı</a:t>
            </a:r>
          </a:p>
        </p:txBody>
      </p:sp>
      <p:pic>
        <p:nvPicPr>
          <p:cNvPr id="27651"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3050" y="3068638"/>
            <a:ext cx="8640763" cy="153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34 Başlık"/>
          <p:cNvSpPr>
            <a:spLocks noGrp="1"/>
          </p:cNvSpPr>
          <p:nvPr>
            <p:ph type="title"/>
          </p:nvPr>
        </p:nvSpPr>
        <p:spPr>
          <a:xfrm>
            <a:off x="539552" y="501752"/>
            <a:ext cx="6192688" cy="767008"/>
          </a:xfrm>
          <a:ln>
            <a:miter lim="800000"/>
            <a:headEnd/>
            <a:tailEnd/>
          </a:ln>
          <a:extLst/>
        </p:spPr>
        <p:txBody>
          <a:bodyPr>
            <a:scene3d>
              <a:camera prst="orthographicFront"/>
              <a:lightRig rig="glow" dir="tl">
                <a:rot lat="0" lon="0" rev="5400000"/>
              </a:lightRig>
            </a:scene3d>
            <a:sp3d contourW="12700">
              <a:bevelT w="25400" h="25400"/>
              <a:contourClr>
                <a:schemeClr val="accent6">
                  <a:shade val="73000"/>
                </a:schemeClr>
              </a:contourClr>
            </a:sp3d>
          </a:bodyPr>
          <a:lstStyle/>
          <a:p>
            <a:pPr eaLnBrk="1" hangingPunct="1">
              <a:defRPr/>
            </a:pPr>
            <a:r>
              <a:rPr lang="tr-TR" sz="2900" dirty="0" smtClean="0"/>
              <a:t>Bilinçli, Güvenli, Yönetilebilir ve Ölçülebilir BT ve İnternet Kullanımı</a:t>
            </a:r>
            <a:endParaRPr lang="tr-TR" sz="2900" dirty="0"/>
          </a:p>
        </p:txBody>
      </p:sp>
    </p:spTree>
    <p:extLst>
      <p:ext uri="{BB962C8B-B14F-4D97-AF65-F5344CB8AC3E}">
        <p14:creationId xmlns:p14="http://schemas.microsoft.com/office/powerpoint/2010/main" val="3065795742"/>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6 Dikdörtgen"/>
          <p:cNvSpPr>
            <a:spLocks noChangeArrowheads="1"/>
          </p:cNvSpPr>
          <p:nvPr/>
        </p:nvSpPr>
        <p:spPr bwMode="auto">
          <a:xfrm>
            <a:off x="468313" y="1196975"/>
            <a:ext cx="813593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tr-TR" sz="2400" b="1">
                <a:latin typeface="Calibri" pitchFamily="34" charset="0"/>
                <a:cs typeface="Calibri" pitchFamily="34" charset="0"/>
              </a:rPr>
              <a:t>Bilinçli ve Güvenli İnternet Kullanımı Farkındalığı Nasıl Oluşturulacak?</a:t>
            </a:r>
          </a:p>
        </p:txBody>
      </p:sp>
      <p:sp>
        <p:nvSpPr>
          <p:cNvPr id="3" name="Serbest Form 2"/>
          <p:cNvSpPr/>
          <p:nvPr/>
        </p:nvSpPr>
        <p:spPr>
          <a:xfrm>
            <a:off x="611560" y="2027014"/>
            <a:ext cx="7848872" cy="936000"/>
          </a:xfrm>
          <a:custGeom>
            <a:avLst/>
            <a:gdLst>
              <a:gd name="connsiteX0" fmla="*/ 0 w 7848872"/>
              <a:gd name="connsiteY0" fmla="*/ 156003 h 936000"/>
              <a:gd name="connsiteX1" fmla="*/ 156003 w 7848872"/>
              <a:gd name="connsiteY1" fmla="*/ 0 h 936000"/>
              <a:gd name="connsiteX2" fmla="*/ 7692869 w 7848872"/>
              <a:gd name="connsiteY2" fmla="*/ 0 h 936000"/>
              <a:gd name="connsiteX3" fmla="*/ 7848872 w 7848872"/>
              <a:gd name="connsiteY3" fmla="*/ 156003 h 936000"/>
              <a:gd name="connsiteX4" fmla="*/ 7848872 w 7848872"/>
              <a:gd name="connsiteY4" fmla="*/ 779997 h 936000"/>
              <a:gd name="connsiteX5" fmla="*/ 7692869 w 7848872"/>
              <a:gd name="connsiteY5" fmla="*/ 936000 h 936000"/>
              <a:gd name="connsiteX6" fmla="*/ 156003 w 7848872"/>
              <a:gd name="connsiteY6" fmla="*/ 936000 h 936000"/>
              <a:gd name="connsiteX7" fmla="*/ 0 w 7848872"/>
              <a:gd name="connsiteY7" fmla="*/ 779997 h 936000"/>
              <a:gd name="connsiteX8" fmla="*/ 0 w 7848872"/>
              <a:gd name="connsiteY8" fmla="*/ 156003 h 93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48872" h="936000">
                <a:moveTo>
                  <a:pt x="0" y="156003"/>
                </a:moveTo>
                <a:cubicBezTo>
                  <a:pt x="0" y="69845"/>
                  <a:pt x="69845" y="0"/>
                  <a:pt x="156003" y="0"/>
                </a:cubicBezTo>
                <a:lnTo>
                  <a:pt x="7692869" y="0"/>
                </a:lnTo>
                <a:cubicBezTo>
                  <a:pt x="7779027" y="0"/>
                  <a:pt x="7848872" y="69845"/>
                  <a:pt x="7848872" y="156003"/>
                </a:cubicBezTo>
                <a:lnTo>
                  <a:pt x="7848872" y="779997"/>
                </a:lnTo>
                <a:cubicBezTo>
                  <a:pt x="7848872" y="866155"/>
                  <a:pt x="7779027" y="936000"/>
                  <a:pt x="7692869" y="936000"/>
                </a:cubicBezTo>
                <a:lnTo>
                  <a:pt x="156003" y="936000"/>
                </a:lnTo>
                <a:cubicBezTo>
                  <a:pt x="69845" y="936000"/>
                  <a:pt x="0" y="866155"/>
                  <a:pt x="0" y="779997"/>
                </a:cubicBezTo>
                <a:lnTo>
                  <a:pt x="0" y="156003"/>
                </a:lnTo>
                <a:close/>
              </a:path>
            </a:pathLst>
          </a:custGeom>
          <a:scene3d>
            <a:camera prst="orthographicFront"/>
            <a:lightRig rig="flat" dir="t"/>
          </a:scene3d>
          <a:sp3d prstMaterial="dkEdge">
            <a:bevelT w="8200" h="38100" prst="coolSlant"/>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114272" tIns="114272" rIns="114272" bIns="114272" spcCol="1270" anchor="ctr"/>
          <a:lstStyle/>
          <a:p>
            <a:pPr defTabSz="800100">
              <a:lnSpc>
                <a:spcPct val="90000"/>
              </a:lnSpc>
              <a:spcAft>
                <a:spcPct val="35000"/>
              </a:spcAft>
              <a:defRPr/>
            </a:pPr>
            <a:r>
              <a:rPr lang="tr-TR" b="1" dirty="0">
                <a:latin typeface="Calibri" pitchFamily="34" charset="0"/>
                <a:cs typeface="Calibri" pitchFamily="34" charset="0"/>
              </a:rPr>
              <a:t>Okullarımız internet erişimlerinde yasa gereği URL ve İçerik filtreleme sistemlerini kullanarak,</a:t>
            </a:r>
          </a:p>
        </p:txBody>
      </p:sp>
      <p:sp>
        <p:nvSpPr>
          <p:cNvPr id="4" name="Serbest Form 3"/>
          <p:cNvSpPr/>
          <p:nvPr/>
        </p:nvSpPr>
        <p:spPr>
          <a:xfrm>
            <a:off x="611560" y="3124163"/>
            <a:ext cx="7848872" cy="936000"/>
          </a:xfrm>
          <a:custGeom>
            <a:avLst/>
            <a:gdLst>
              <a:gd name="connsiteX0" fmla="*/ 0 w 7848872"/>
              <a:gd name="connsiteY0" fmla="*/ 156003 h 936000"/>
              <a:gd name="connsiteX1" fmla="*/ 156003 w 7848872"/>
              <a:gd name="connsiteY1" fmla="*/ 0 h 936000"/>
              <a:gd name="connsiteX2" fmla="*/ 7692869 w 7848872"/>
              <a:gd name="connsiteY2" fmla="*/ 0 h 936000"/>
              <a:gd name="connsiteX3" fmla="*/ 7848872 w 7848872"/>
              <a:gd name="connsiteY3" fmla="*/ 156003 h 936000"/>
              <a:gd name="connsiteX4" fmla="*/ 7848872 w 7848872"/>
              <a:gd name="connsiteY4" fmla="*/ 779997 h 936000"/>
              <a:gd name="connsiteX5" fmla="*/ 7692869 w 7848872"/>
              <a:gd name="connsiteY5" fmla="*/ 936000 h 936000"/>
              <a:gd name="connsiteX6" fmla="*/ 156003 w 7848872"/>
              <a:gd name="connsiteY6" fmla="*/ 936000 h 936000"/>
              <a:gd name="connsiteX7" fmla="*/ 0 w 7848872"/>
              <a:gd name="connsiteY7" fmla="*/ 779997 h 936000"/>
              <a:gd name="connsiteX8" fmla="*/ 0 w 7848872"/>
              <a:gd name="connsiteY8" fmla="*/ 156003 h 93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48872" h="936000">
                <a:moveTo>
                  <a:pt x="0" y="156003"/>
                </a:moveTo>
                <a:cubicBezTo>
                  <a:pt x="0" y="69845"/>
                  <a:pt x="69845" y="0"/>
                  <a:pt x="156003" y="0"/>
                </a:cubicBezTo>
                <a:lnTo>
                  <a:pt x="7692869" y="0"/>
                </a:lnTo>
                <a:cubicBezTo>
                  <a:pt x="7779027" y="0"/>
                  <a:pt x="7848872" y="69845"/>
                  <a:pt x="7848872" y="156003"/>
                </a:cubicBezTo>
                <a:lnTo>
                  <a:pt x="7848872" y="779997"/>
                </a:lnTo>
                <a:cubicBezTo>
                  <a:pt x="7848872" y="866155"/>
                  <a:pt x="7779027" y="936000"/>
                  <a:pt x="7692869" y="936000"/>
                </a:cubicBezTo>
                <a:lnTo>
                  <a:pt x="156003" y="936000"/>
                </a:lnTo>
                <a:cubicBezTo>
                  <a:pt x="69845" y="936000"/>
                  <a:pt x="0" y="866155"/>
                  <a:pt x="0" y="779997"/>
                </a:cubicBezTo>
                <a:lnTo>
                  <a:pt x="0" y="156003"/>
                </a:lnTo>
                <a:close/>
              </a:path>
            </a:pathLst>
          </a:custGeom>
          <a:scene3d>
            <a:camera prst="orthographicFront"/>
            <a:lightRig rig="flat" dir="t"/>
          </a:scene3d>
          <a:sp3d prstMaterial="dkEdge">
            <a:bevelT w="8200" h="38100" prst="coolSlant"/>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114272" tIns="114272" rIns="114272" bIns="114272" spcCol="1270" anchor="ctr"/>
          <a:lstStyle/>
          <a:p>
            <a:pPr defTabSz="800100">
              <a:lnSpc>
                <a:spcPct val="90000"/>
              </a:lnSpc>
              <a:spcAft>
                <a:spcPct val="35000"/>
              </a:spcAft>
              <a:defRPr/>
            </a:pPr>
            <a:r>
              <a:rPr lang="tr-TR" b="1" dirty="0">
                <a:latin typeface="Calibri" pitchFamily="34" charset="0"/>
                <a:cs typeface="Calibri" pitchFamily="34" charset="0"/>
              </a:rPr>
              <a:t>Okullarımızda bilinçli ve güvenli BT ve internet kullanımının sağlanmasına yönelik mevzuat çalışmasıyla, </a:t>
            </a:r>
            <a:endParaRPr lang="tr-TR" dirty="0"/>
          </a:p>
        </p:txBody>
      </p:sp>
      <p:sp>
        <p:nvSpPr>
          <p:cNvPr id="5" name="Serbest Form 4"/>
          <p:cNvSpPr/>
          <p:nvPr/>
        </p:nvSpPr>
        <p:spPr>
          <a:xfrm>
            <a:off x="611560" y="4204163"/>
            <a:ext cx="7848872" cy="936000"/>
          </a:xfrm>
          <a:custGeom>
            <a:avLst/>
            <a:gdLst>
              <a:gd name="connsiteX0" fmla="*/ 0 w 7848872"/>
              <a:gd name="connsiteY0" fmla="*/ 156003 h 936000"/>
              <a:gd name="connsiteX1" fmla="*/ 156003 w 7848872"/>
              <a:gd name="connsiteY1" fmla="*/ 0 h 936000"/>
              <a:gd name="connsiteX2" fmla="*/ 7692869 w 7848872"/>
              <a:gd name="connsiteY2" fmla="*/ 0 h 936000"/>
              <a:gd name="connsiteX3" fmla="*/ 7848872 w 7848872"/>
              <a:gd name="connsiteY3" fmla="*/ 156003 h 936000"/>
              <a:gd name="connsiteX4" fmla="*/ 7848872 w 7848872"/>
              <a:gd name="connsiteY4" fmla="*/ 779997 h 936000"/>
              <a:gd name="connsiteX5" fmla="*/ 7692869 w 7848872"/>
              <a:gd name="connsiteY5" fmla="*/ 936000 h 936000"/>
              <a:gd name="connsiteX6" fmla="*/ 156003 w 7848872"/>
              <a:gd name="connsiteY6" fmla="*/ 936000 h 936000"/>
              <a:gd name="connsiteX7" fmla="*/ 0 w 7848872"/>
              <a:gd name="connsiteY7" fmla="*/ 779997 h 936000"/>
              <a:gd name="connsiteX8" fmla="*/ 0 w 7848872"/>
              <a:gd name="connsiteY8" fmla="*/ 156003 h 93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48872" h="936000">
                <a:moveTo>
                  <a:pt x="0" y="156003"/>
                </a:moveTo>
                <a:cubicBezTo>
                  <a:pt x="0" y="69845"/>
                  <a:pt x="69845" y="0"/>
                  <a:pt x="156003" y="0"/>
                </a:cubicBezTo>
                <a:lnTo>
                  <a:pt x="7692869" y="0"/>
                </a:lnTo>
                <a:cubicBezTo>
                  <a:pt x="7779027" y="0"/>
                  <a:pt x="7848872" y="69845"/>
                  <a:pt x="7848872" y="156003"/>
                </a:cubicBezTo>
                <a:lnTo>
                  <a:pt x="7848872" y="779997"/>
                </a:lnTo>
                <a:cubicBezTo>
                  <a:pt x="7848872" y="866155"/>
                  <a:pt x="7779027" y="936000"/>
                  <a:pt x="7692869" y="936000"/>
                </a:cubicBezTo>
                <a:lnTo>
                  <a:pt x="156003" y="936000"/>
                </a:lnTo>
                <a:cubicBezTo>
                  <a:pt x="69845" y="936000"/>
                  <a:pt x="0" y="866155"/>
                  <a:pt x="0" y="779997"/>
                </a:cubicBezTo>
                <a:lnTo>
                  <a:pt x="0" y="156003"/>
                </a:lnTo>
                <a:close/>
              </a:path>
            </a:pathLst>
          </a:custGeom>
          <a:scene3d>
            <a:camera prst="orthographicFront"/>
            <a:lightRig rig="flat" dir="t"/>
          </a:scene3d>
          <a:sp3d prstMaterial="dkEdge">
            <a:bevelT w="8200" h="38100" prst="coolSlant"/>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114272" tIns="114272" rIns="114272" bIns="114272" spcCol="1270" anchor="ctr"/>
          <a:lstStyle/>
          <a:p>
            <a:pPr defTabSz="800100">
              <a:lnSpc>
                <a:spcPct val="90000"/>
              </a:lnSpc>
              <a:spcAft>
                <a:spcPct val="35000"/>
              </a:spcAft>
              <a:defRPr/>
            </a:pPr>
            <a:r>
              <a:rPr lang="tr-TR" b="1" dirty="0">
                <a:latin typeface="Calibri" pitchFamily="34" charset="0"/>
                <a:cs typeface="Calibri" pitchFamily="34" charset="0"/>
              </a:rPr>
              <a:t>Öğretmen </a:t>
            </a:r>
            <a:r>
              <a:rPr lang="tr-TR" b="1" dirty="0" err="1">
                <a:latin typeface="Calibri" pitchFamily="34" charset="0"/>
                <a:cs typeface="Calibri" pitchFamily="34" charset="0"/>
              </a:rPr>
              <a:t>hizmetiçi</a:t>
            </a:r>
            <a:r>
              <a:rPr lang="tr-TR" b="1" dirty="0">
                <a:latin typeface="Calibri" pitchFamily="34" charset="0"/>
                <a:cs typeface="Calibri" pitchFamily="34" charset="0"/>
              </a:rPr>
              <a:t> eğitimi programlarında bilinçli ve güvenli BT ve internet kullanımına yer verilerek, </a:t>
            </a:r>
            <a:endParaRPr lang="tr-TR" dirty="0"/>
          </a:p>
        </p:txBody>
      </p:sp>
      <p:sp>
        <p:nvSpPr>
          <p:cNvPr id="7" name="Serbest Form 6"/>
          <p:cNvSpPr/>
          <p:nvPr/>
        </p:nvSpPr>
        <p:spPr>
          <a:xfrm>
            <a:off x="611560" y="5240855"/>
            <a:ext cx="7848872" cy="936000"/>
          </a:xfrm>
          <a:custGeom>
            <a:avLst/>
            <a:gdLst>
              <a:gd name="connsiteX0" fmla="*/ 0 w 7848872"/>
              <a:gd name="connsiteY0" fmla="*/ 156003 h 936000"/>
              <a:gd name="connsiteX1" fmla="*/ 156003 w 7848872"/>
              <a:gd name="connsiteY1" fmla="*/ 0 h 936000"/>
              <a:gd name="connsiteX2" fmla="*/ 7692869 w 7848872"/>
              <a:gd name="connsiteY2" fmla="*/ 0 h 936000"/>
              <a:gd name="connsiteX3" fmla="*/ 7848872 w 7848872"/>
              <a:gd name="connsiteY3" fmla="*/ 156003 h 936000"/>
              <a:gd name="connsiteX4" fmla="*/ 7848872 w 7848872"/>
              <a:gd name="connsiteY4" fmla="*/ 779997 h 936000"/>
              <a:gd name="connsiteX5" fmla="*/ 7692869 w 7848872"/>
              <a:gd name="connsiteY5" fmla="*/ 936000 h 936000"/>
              <a:gd name="connsiteX6" fmla="*/ 156003 w 7848872"/>
              <a:gd name="connsiteY6" fmla="*/ 936000 h 936000"/>
              <a:gd name="connsiteX7" fmla="*/ 0 w 7848872"/>
              <a:gd name="connsiteY7" fmla="*/ 779997 h 936000"/>
              <a:gd name="connsiteX8" fmla="*/ 0 w 7848872"/>
              <a:gd name="connsiteY8" fmla="*/ 156003 h 93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48872" h="936000">
                <a:moveTo>
                  <a:pt x="0" y="156003"/>
                </a:moveTo>
                <a:cubicBezTo>
                  <a:pt x="0" y="69845"/>
                  <a:pt x="69845" y="0"/>
                  <a:pt x="156003" y="0"/>
                </a:cubicBezTo>
                <a:lnTo>
                  <a:pt x="7692869" y="0"/>
                </a:lnTo>
                <a:cubicBezTo>
                  <a:pt x="7779027" y="0"/>
                  <a:pt x="7848872" y="69845"/>
                  <a:pt x="7848872" y="156003"/>
                </a:cubicBezTo>
                <a:lnTo>
                  <a:pt x="7848872" y="779997"/>
                </a:lnTo>
                <a:cubicBezTo>
                  <a:pt x="7848872" y="866155"/>
                  <a:pt x="7779027" y="936000"/>
                  <a:pt x="7692869" y="936000"/>
                </a:cubicBezTo>
                <a:lnTo>
                  <a:pt x="156003" y="936000"/>
                </a:lnTo>
                <a:cubicBezTo>
                  <a:pt x="69845" y="936000"/>
                  <a:pt x="0" y="866155"/>
                  <a:pt x="0" y="779997"/>
                </a:cubicBezTo>
                <a:lnTo>
                  <a:pt x="0" y="156003"/>
                </a:lnTo>
                <a:close/>
              </a:path>
            </a:pathLst>
          </a:custGeom>
          <a:scene3d>
            <a:camera prst="orthographicFront"/>
            <a:lightRig rig="flat" dir="t"/>
          </a:scene3d>
          <a:sp3d prstMaterial="matte">
            <a:bevelT w="8200" h="38100" prst="coolSlant"/>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114272" tIns="114272" rIns="114272" bIns="114272" spcCol="1270" anchor="ctr"/>
          <a:lstStyle/>
          <a:p>
            <a:pPr defTabSz="800100">
              <a:lnSpc>
                <a:spcPct val="90000"/>
              </a:lnSpc>
              <a:spcAft>
                <a:spcPct val="35000"/>
              </a:spcAft>
              <a:defRPr/>
            </a:pPr>
            <a:r>
              <a:rPr lang="tr-TR" b="1" dirty="0">
                <a:latin typeface="Calibri" pitchFamily="34" charset="0"/>
                <a:cs typeface="Calibri" pitchFamily="34" charset="0"/>
              </a:rPr>
              <a:t>İlgili devlet kurumları ile işbirliğine gidilerek, (BTK, Aile ve Sosyal Araştırmalar Genel Müdürlüğü, İnternet Kurulu, TÜBİTAK, Üniversiteler v.s.)</a:t>
            </a:r>
            <a:endParaRPr lang="tr-TR" dirty="0"/>
          </a:p>
        </p:txBody>
      </p:sp>
      <p:sp>
        <p:nvSpPr>
          <p:cNvPr id="6" name="34 Başlık"/>
          <p:cNvSpPr>
            <a:spLocks noGrp="1"/>
          </p:cNvSpPr>
          <p:nvPr>
            <p:ph type="title"/>
          </p:nvPr>
        </p:nvSpPr>
        <p:spPr>
          <a:xfrm>
            <a:off x="395536" y="260648"/>
            <a:ext cx="6192688" cy="767008"/>
          </a:xfrm>
          <a:ln>
            <a:miter lim="800000"/>
            <a:headEnd/>
            <a:tailEnd/>
          </a:ln>
          <a:extLst/>
        </p:spPr>
        <p:txBody>
          <a:bodyPr>
            <a:scene3d>
              <a:camera prst="orthographicFront"/>
              <a:lightRig rig="glow" dir="tl">
                <a:rot lat="0" lon="0" rev="5400000"/>
              </a:lightRig>
            </a:scene3d>
            <a:sp3d contourW="12700">
              <a:bevelT w="25400" h="25400"/>
              <a:contourClr>
                <a:schemeClr val="accent6">
                  <a:shade val="73000"/>
                </a:schemeClr>
              </a:contourClr>
            </a:sp3d>
          </a:bodyPr>
          <a:lstStyle/>
          <a:p>
            <a:pPr eaLnBrk="1" hangingPunct="1">
              <a:defRPr/>
            </a:pPr>
            <a:r>
              <a:rPr lang="tr-TR" sz="2900" dirty="0">
                <a:solidFill>
                  <a:schemeClr val="accent3">
                    <a:lumMod val="75000"/>
                  </a:schemeClr>
                </a:solidFill>
              </a:rPr>
              <a:t>Bilinçli, Güvenli, Yönetilebilir ve Ölçülebilir BT ve İnternet Kullanımı</a:t>
            </a:r>
          </a:p>
        </p:txBody>
      </p:sp>
    </p:spTree>
    <p:extLst>
      <p:ext uri="{BB962C8B-B14F-4D97-AF65-F5344CB8AC3E}">
        <p14:creationId xmlns:p14="http://schemas.microsoft.com/office/powerpoint/2010/main" val="59096099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wheel(1)">
                                      <p:cBhvr>
                                        <p:cTn id="7" dur="2000"/>
                                        <p:tgtEl>
                                          <p:spTgt spid="2969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2"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42" presetClass="entr" presetSubtype="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42" presetClass="entr" presetSubtype="0"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51 Diyagram"/>
          <p:cNvGraphicFramePr/>
          <p:nvPr>
            <p:extLst>
              <p:ext uri="{D42A27DB-BD31-4B8C-83A1-F6EECF244321}">
                <p14:modId xmlns:p14="http://schemas.microsoft.com/office/powerpoint/2010/main" val="3841965443"/>
              </p:ext>
            </p:extLst>
          </p:nvPr>
        </p:nvGraphicFramePr>
        <p:xfrm>
          <a:off x="899592" y="1412776"/>
          <a:ext cx="7272808"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3200" b="1" dirty="0" smtClean="0">
                <a:solidFill>
                  <a:srgbClr val="0070C0"/>
                </a:solidFill>
                <a:effectLst>
                  <a:outerShdw blurRad="38100" dist="38100" dir="2700000" algn="tl">
                    <a:srgbClr val="DDDDDD"/>
                  </a:outerShdw>
                </a:effectLst>
                <a:latin typeface="Calibri" charset="0"/>
                <a:cs typeface="Calibri" charset="0"/>
              </a:rPr>
              <a:t>Eğitimde FATİH Projesinin Bileşenleri</a:t>
            </a:r>
            <a:endParaRPr lang="en-US" sz="3200" b="1" dirty="0" smtClean="0">
              <a:solidFill>
                <a:srgbClr val="0070C0"/>
              </a:solidFill>
              <a:effectLst>
                <a:outerShdw blurRad="38100" dist="38100" dir="2700000" algn="tl">
                  <a:srgbClr val="DDDDDD"/>
                </a:outerShdw>
              </a:effectLst>
              <a:latin typeface="Calibri" charset="0"/>
              <a:cs typeface="Calibri" charset="0"/>
            </a:endParaRPr>
          </a:p>
        </p:txBody>
      </p:sp>
    </p:spTree>
    <p:extLst>
      <p:ext uri="{BB962C8B-B14F-4D97-AF65-F5344CB8AC3E}">
        <p14:creationId xmlns:p14="http://schemas.microsoft.com/office/powerpoint/2010/main" val="2927349056"/>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6 Dikdörtgen"/>
          <p:cNvSpPr>
            <a:spLocks noChangeArrowheads="1"/>
          </p:cNvSpPr>
          <p:nvPr/>
        </p:nvSpPr>
        <p:spPr bwMode="auto">
          <a:xfrm>
            <a:off x="468313" y="1341438"/>
            <a:ext cx="81359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tr-TR" sz="2400" b="1">
                <a:latin typeface="Calibri" pitchFamily="34" charset="0"/>
                <a:cs typeface="Calibri" pitchFamily="34" charset="0"/>
              </a:rPr>
              <a:t>Devamı</a:t>
            </a:r>
          </a:p>
        </p:txBody>
      </p:sp>
      <p:sp>
        <p:nvSpPr>
          <p:cNvPr id="3" name="Serbest Form 2"/>
          <p:cNvSpPr/>
          <p:nvPr/>
        </p:nvSpPr>
        <p:spPr>
          <a:xfrm>
            <a:off x="611560" y="1994120"/>
            <a:ext cx="7920880" cy="767520"/>
          </a:xfrm>
          <a:custGeom>
            <a:avLst/>
            <a:gdLst>
              <a:gd name="connsiteX0" fmla="*/ 0 w 7920880"/>
              <a:gd name="connsiteY0" fmla="*/ 127923 h 767520"/>
              <a:gd name="connsiteX1" fmla="*/ 127923 w 7920880"/>
              <a:gd name="connsiteY1" fmla="*/ 0 h 767520"/>
              <a:gd name="connsiteX2" fmla="*/ 7792957 w 7920880"/>
              <a:gd name="connsiteY2" fmla="*/ 0 h 767520"/>
              <a:gd name="connsiteX3" fmla="*/ 7920880 w 7920880"/>
              <a:gd name="connsiteY3" fmla="*/ 127923 h 767520"/>
              <a:gd name="connsiteX4" fmla="*/ 7920880 w 7920880"/>
              <a:gd name="connsiteY4" fmla="*/ 639597 h 767520"/>
              <a:gd name="connsiteX5" fmla="*/ 7792957 w 7920880"/>
              <a:gd name="connsiteY5" fmla="*/ 767520 h 767520"/>
              <a:gd name="connsiteX6" fmla="*/ 127923 w 7920880"/>
              <a:gd name="connsiteY6" fmla="*/ 767520 h 767520"/>
              <a:gd name="connsiteX7" fmla="*/ 0 w 7920880"/>
              <a:gd name="connsiteY7" fmla="*/ 639597 h 767520"/>
              <a:gd name="connsiteX8" fmla="*/ 0 w 7920880"/>
              <a:gd name="connsiteY8" fmla="*/ 127923 h 767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0880" h="767520">
                <a:moveTo>
                  <a:pt x="0" y="127923"/>
                </a:moveTo>
                <a:cubicBezTo>
                  <a:pt x="0" y="57273"/>
                  <a:pt x="57273" y="0"/>
                  <a:pt x="127923" y="0"/>
                </a:cubicBezTo>
                <a:lnTo>
                  <a:pt x="7792957" y="0"/>
                </a:lnTo>
                <a:cubicBezTo>
                  <a:pt x="7863607" y="0"/>
                  <a:pt x="7920880" y="57273"/>
                  <a:pt x="7920880" y="127923"/>
                </a:cubicBezTo>
                <a:lnTo>
                  <a:pt x="7920880" y="639597"/>
                </a:lnTo>
                <a:cubicBezTo>
                  <a:pt x="7920880" y="710247"/>
                  <a:pt x="7863607" y="767520"/>
                  <a:pt x="7792957" y="767520"/>
                </a:cubicBezTo>
                <a:lnTo>
                  <a:pt x="127923" y="767520"/>
                </a:lnTo>
                <a:cubicBezTo>
                  <a:pt x="57273" y="767520"/>
                  <a:pt x="0" y="710247"/>
                  <a:pt x="0" y="639597"/>
                </a:cubicBezTo>
                <a:lnTo>
                  <a:pt x="0" y="127923"/>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106047" tIns="106047" rIns="106047" bIns="106047" spcCol="1270" anchor="ctr"/>
          <a:lstStyle/>
          <a:p>
            <a:pPr defTabSz="800100">
              <a:lnSpc>
                <a:spcPct val="90000"/>
              </a:lnSpc>
              <a:spcAft>
                <a:spcPct val="35000"/>
              </a:spcAft>
              <a:defRPr/>
            </a:pPr>
            <a:r>
              <a:rPr lang="tr-TR" b="1" dirty="0">
                <a:latin typeface="Calibri" pitchFamily="34" charset="0"/>
                <a:cs typeface="Calibri" pitchFamily="34" charset="0"/>
              </a:rPr>
              <a:t>Derslerde güvenli arama motorları kullanarak,</a:t>
            </a:r>
          </a:p>
        </p:txBody>
      </p:sp>
      <p:sp>
        <p:nvSpPr>
          <p:cNvPr id="4" name="Serbest Form 3"/>
          <p:cNvSpPr/>
          <p:nvPr/>
        </p:nvSpPr>
        <p:spPr>
          <a:xfrm>
            <a:off x="611560" y="3093528"/>
            <a:ext cx="7920880" cy="767520"/>
          </a:xfrm>
          <a:custGeom>
            <a:avLst/>
            <a:gdLst>
              <a:gd name="connsiteX0" fmla="*/ 0 w 7920880"/>
              <a:gd name="connsiteY0" fmla="*/ 127923 h 767520"/>
              <a:gd name="connsiteX1" fmla="*/ 127923 w 7920880"/>
              <a:gd name="connsiteY1" fmla="*/ 0 h 767520"/>
              <a:gd name="connsiteX2" fmla="*/ 7792957 w 7920880"/>
              <a:gd name="connsiteY2" fmla="*/ 0 h 767520"/>
              <a:gd name="connsiteX3" fmla="*/ 7920880 w 7920880"/>
              <a:gd name="connsiteY3" fmla="*/ 127923 h 767520"/>
              <a:gd name="connsiteX4" fmla="*/ 7920880 w 7920880"/>
              <a:gd name="connsiteY4" fmla="*/ 639597 h 767520"/>
              <a:gd name="connsiteX5" fmla="*/ 7792957 w 7920880"/>
              <a:gd name="connsiteY5" fmla="*/ 767520 h 767520"/>
              <a:gd name="connsiteX6" fmla="*/ 127923 w 7920880"/>
              <a:gd name="connsiteY6" fmla="*/ 767520 h 767520"/>
              <a:gd name="connsiteX7" fmla="*/ 0 w 7920880"/>
              <a:gd name="connsiteY7" fmla="*/ 639597 h 767520"/>
              <a:gd name="connsiteX8" fmla="*/ 0 w 7920880"/>
              <a:gd name="connsiteY8" fmla="*/ 127923 h 767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0880" h="767520">
                <a:moveTo>
                  <a:pt x="0" y="127923"/>
                </a:moveTo>
                <a:cubicBezTo>
                  <a:pt x="0" y="57273"/>
                  <a:pt x="57273" y="0"/>
                  <a:pt x="127923" y="0"/>
                </a:cubicBezTo>
                <a:lnTo>
                  <a:pt x="7792957" y="0"/>
                </a:lnTo>
                <a:cubicBezTo>
                  <a:pt x="7863607" y="0"/>
                  <a:pt x="7920880" y="57273"/>
                  <a:pt x="7920880" y="127923"/>
                </a:cubicBezTo>
                <a:lnTo>
                  <a:pt x="7920880" y="639597"/>
                </a:lnTo>
                <a:cubicBezTo>
                  <a:pt x="7920880" y="710247"/>
                  <a:pt x="7863607" y="767520"/>
                  <a:pt x="7792957" y="767520"/>
                </a:cubicBezTo>
                <a:lnTo>
                  <a:pt x="127923" y="767520"/>
                </a:lnTo>
                <a:cubicBezTo>
                  <a:pt x="57273" y="767520"/>
                  <a:pt x="0" y="710247"/>
                  <a:pt x="0" y="639597"/>
                </a:cubicBezTo>
                <a:lnTo>
                  <a:pt x="0" y="127923"/>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106047" tIns="106047" rIns="106047" bIns="106047" spcCol="1270" anchor="ctr"/>
          <a:lstStyle/>
          <a:p>
            <a:pPr defTabSz="800100">
              <a:lnSpc>
                <a:spcPct val="90000"/>
              </a:lnSpc>
              <a:spcAft>
                <a:spcPct val="35000"/>
              </a:spcAft>
              <a:defRPr/>
            </a:pPr>
            <a:r>
              <a:rPr lang="tr-TR" b="1" dirty="0">
                <a:latin typeface="Calibri" pitchFamily="34" charset="0"/>
                <a:cs typeface="Calibri" pitchFamily="34" charset="0"/>
              </a:rPr>
              <a:t>Öğretmen, öğrenci ve veli bilgilendirmesi için bilinçli ve güvenli BT ve internet kullanımının anlatıldığı web sitelerinin oluşturularak,</a:t>
            </a:r>
          </a:p>
        </p:txBody>
      </p:sp>
      <p:sp>
        <p:nvSpPr>
          <p:cNvPr id="5" name="Serbest Form 4"/>
          <p:cNvSpPr/>
          <p:nvPr/>
        </p:nvSpPr>
        <p:spPr>
          <a:xfrm>
            <a:off x="611560" y="4173648"/>
            <a:ext cx="7920880" cy="767520"/>
          </a:xfrm>
          <a:custGeom>
            <a:avLst/>
            <a:gdLst>
              <a:gd name="connsiteX0" fmla="*/ 0 w 7920880"/>
              <a:gd name="connsiteY0" fmla="*/ 127923 h 767520"/>
              <a:gd name="connsiteX1" fmla="*/ 127923 w 7920880"/>
              <a:gd name="connsiteY1" fmla="*/ 0 h 767520"/>
              <a:gd name="connsiteX2" fmla="*/ 7792957 w 7920880"/>
              <a:gd name="connsiteY2" fmla="*/ 0 h 767520"/>
              <a:gd name="connsiteX3" fmla="*/ 7920880 w 7920880"/>
              <a:gd name="connsiteY3" fmla="*/ 127923 h 767520"/>
              <a:gd name="connsiteX4" fmla="*/ 7920880 w 7920880"/>
              <a:gd name="connsiteY4" fmla="*/ 639597 h 767520"/>
              <a:gd name="connsiteX5" fmla="*/ 7792957 w 7920880"/>
              <a:gd name="connsiteY5" fmla="*/ 767520 h 767520"/>
              <a:gd name="connsiteX6" fmla="*/ 127923 w 7920880"/>
              <a:gd name="connsiteY6" fmla="*/ 767520 h 767520"/>
              <a:gd name="connsiteX7" fmla="*/ 0 w 7920880"/>
              <a:gd name="connsiteY7" fmla="*/ 639597 h 767520"/>
              <a:gd name="connsiteX8" fmla="*/ 0 w 7920880"/>
              <a:gd name="connsiteY8" fmla="*/ 127923 h 767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0880" h="767520">
                <a:moveTo>
                  <a:pt x="0" y="127923"/>
                </a:moveTo>
                <a:cubicBezTo>
                  <a:pt x="0" y="57273"/>
                  <a:pt x="57273" y="0"/>
                  <a:pt x="127923" y="0"/>
                </a:cubicBezTo>
                <a:lnTo>
                  <a:pt x="7792957" y="0"/>
                </a:lnTo>
                <a:cubicBezTo>
                  <a:pt x="7863607" y="0"/>
                  <a:pt x="7920880" y="57273"/>
                  <a:pt x="7920880" y="127923"/>
                </a:cubicBezTo>
                <a:lnTo>
                  <a:pt x="7920880" y="639597"/>
                </a:lnTo>
                <a:cubicBezTo>
                  <a:pt x="7920880" y="710247"/>
                  <a:pt x="7863607" y="767520"/>
                  <a:pt x="7792957" y="767520"/>
                </a:cubicBezTo>
                <a:lnTo>
                  <a:pt x="127923" y="767520"/>
                </a:lnTo>
                <a:cubicBezTo>
                  <a:pt x="57273" y="767520"/>
                  <a:pt x="0" y="710247"/>
                  <a:pt x="0" y="639597"/>
                </a:cubicBezTo>
                <a:lnTo>
                  <a:pt x="0" y="127923"/>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106047" tIns="106047" rIns="106047" bIns="106047" spcCol="1270" anchor="ctr"/>
          <a:lstStyle/>
          <a:p>
            <a:pPr defTabSz="800100">
              <a:lnSpc>
                <a:spcPct val="90000"/>
              </a:lnSpc>
              <a:spcAft>
                <a:spcPct val="35000"/>
              </a:spcAft>
              <a:defRPr/>
            </a:pPr>
            <a:r>
              <a:rPr lang="tr-TR" b="1" dirty="0">
                <a:latin typeface="Calibri" pitchFamily="34" charset="0"/>
                <a:cs typeface="Calibri" pitchFamily="34" charset="0"/>
              </a:rPr>
              <a:t>Bilinçli ve güvenli BT ve internet kullanımına dikkat çeken kısa filmler, animasyonlar, çizgi filmler yaptırılarak,</a:t>
            </a:r>
            <a:endParaRPr lang="tr-TR" dirty="0"/>
          </a:p>
        </p:txBody>
      </p:sp>
      <p:sp>
        <p:nvSpPr>
          <p:cNvPr id="7" name="Serbest Form 6"/>
          <p:cNvSpPr/>
          <p:nvPr/>
        </p:nvSpPr>
        <p:spPr>
          <a:xfrm>
            <a:off x="611560" y="5181760"/>
            <a:ext cx="7920880" cy="767520"/>
          </a:xfrm>
          <a:custGeom>
            <a:avLst/>
            <a:gdLst>
              <a:gd name="connsiteX0" fmla="*/ 0 w 7920880"/>
              <a:gd name="connsiteY0" fmla="*/ 127923 h 767520"/>
              <a:gd name="connsiteX1" fmla="*/ 127923 w 7920880"/>
              <a:gd name="connsiteY1" fmla="*/ 0 h 767520"/>
              <a:gd name="connsiteX2" fmla="*/ 7792957 w 7920880"/>
              <a:gd name="connsiteY2" fmla="*/ 0 h 767520"/>
              <a:gd name="connsiteX3" fmla="*/ 7920880 w 7920880"/>
              <a:gd name="connsiteY3" fmla="*/ 127923 h 767520"/>
              <a:gd name="connsiteX4" fmla="*/ 7920880 w 7920880"/>
              <a:gd name="connsiteY4" fmla="*/ 639597 h 767520"/>
              <a:gd name="connsiteX5" fmla="*/ 7792957 w 7920880"/>
              <a:gd name="connsiteY5" fmla="*/ 767520 h 767520"/>
              <a:gd name="connsiteX6" fmla="*/ 127923 w 7920880"/>
              <a:gd name="connsiteY6" fmla="*/ 767520 h 767520"/>
              <a:gd name="connsiteX7" fmla="*/ 0 w 7920880"/>
              <a:gd name="connsiteY7" fmla="*/ 639597 h 767520"/>
              <a:gd name="connsiteX8" fmla="*/ 0 w 7920880"/>
              <a:gd name="connsiteY8" fmla="*/ 127923 h 767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20880" h="767520">
                <a:moveTo>
                  <a:pt x="0" y="127923"/>
                </a:moveTo>
                <a:cubicBezTo>
                  <a:pt x="0" y="57273"/>
                  <a:pt x="57273" y="0"/>
                  <a:pt x="127923" y="0"/>
                </a:cubicBezTo>
                <a:lnTo>
                  <a:pt x="7792957" y="0"/>
                </a:lnTo>
                <a:cubicBezTo>
                  <a:pt x="7863607" y="0"/>
                  <a:pt x="7920880" y="57273"/>
                  <a:pt x="7920880" y="127923"/>
                </a:cubicBezTo>
                <a:lnTo>
                  <a:pt x="7920880" y="639597"/>
                </a:lnTo>
                <a:cubicBezTo>
                  <a:pt x="7920880" y="710247"/>
                  <a:pt x="7863607" y="767520"/>
                  <a:pt x="7792957" y="767520"/>
                </a:cubicBezTo>
                <a:lnTo>
                  <a:pt x="127923" y="767520"/>
                </a:lnTo>
                <a:cubicBezTo>
                  <a:pt x="57273" y="767520"/>
                  <a:pt x="0" y="710247"/>
                  <a:pt x="0" y="639597"/>
                </a:cubicBezTo>
                <a:lnTo>
                  <a:pt x="0" y="127923"/>
                </a:lnTo>
                <a:close/>
              </a:path>
            </a:pathLst>
          </a:custGeom>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106047" tIns="106047" rIns="106047" bIns="106047" spcCol="1270" anchor="ctr"/>
          <a:lstStyle/>
          <a:p>
            <a:pPr defTabSz="800100">
              <a:lnSpc>
                <a:spcPct val="90000"/>
              </a:lnSpc>
              <a:spcAft>
                <a:spcPct val="35000"/>
              </a:spcAft>
              <a:defRPr/>
            </a:pPr>
            <a:r>
              <a:rPr lang="tr-TR" b="1" dirty="0">
                <a:latin typeface="Calibri" pitchFamily="34" charset="0"/>
                <a:cs typeface="Calibri" pitchFamily="34" charset="0"/>
              </a:rPr>
              <a:t>Veli bilgilendirmesi amacıyla TV ve radyo programları hazırlatılarak, </a:t>
            </a:r>
            <a:endParaRPr lang="tr-TR" dirty="0"/>
          </a:p>
        </p:txBody>
      </p:sp>
      <p:sp>
        <p:nvSpPr>
          <p:cNvPr id="6" name="34 Başlık"/>
          <p:cNvSpPr>
            <a:spLocks noGrp="1"/>
          </p:cNvSpPr>
          <p:nvPr>
            <p:ph type="title"/>
          </p:nvPr>
        </p:nvSpPr>
        <p:spPr>
          <a:xfrm>
            <a:off x="539552" y="501752"/>
            <a:ext cx="6192688" cy="767008"/>
          </a:xfrm>
          <a:ln>
            <a:miter lim="800000"/>
            <a:headEnd/>
            <a:tailEnd/>
          </a:ln>
          <a:extLst/>
        </p:spPr>
        <p:txBody>
          <a:bodyPr>
            <a:scene3d>
              <a:camera prst="orthographicFront"/>
              <a:lightRig rig="glow" dir="tl">
                <a:rot lat="0" lon="0" rev="5400000"/>
              </a:lightRig>
            </a:scene3d>
            <a:sp3d contourW="12700">
              <a:bevelT w="25400" h="25400"/>
              <a:contourClr>
                <a:schemeClr val="accent6">
                  <a:shade val="73000"/>
                </a:schemeClr>
              </a:contourClr>
            </a:sp3d>
          </a:bodyPr>
          <a:lstStyle/>
          <a:p>
            <a:pPr eaLnBrk="1" hangingPunct="1">
              <a:defRPr/>
            </a:pPr>
            <a:r>
              <a:rPr lang="tr-TR" sz="2900" dirty="0" smtClean="0"/>
              <a:t>Bilinçli, Güvenli, Yönetilebilir ve Ölçülebilir BT ve İnternet Kullanımı</a:t>
            </a:r>
            <a:endParaRPr lang="tr-TR" sz="2900" dirty="0"/>
          </a:p>
        </p:txBody>
      </p:sp>
    </p:spTree>
    <p:extLst>
      <p:ext uri="{BB962C8B-B14F-4D97-AF65-F5344CB8AC3E}">
        <p14:creationId xmlns:p14="http://schemas.microsoft.com/office/powerpoint/2010/main" val="382398643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yagram 3"/>
          <p:cNvGraphicFramePr/>
          <p:nvPr/>
        </p:nvGraphicFramePr>
        <p:xfrm>
          <a:off x="467544" y="1916832"/>
          <a:ext cx="8280920" cy="46625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34 Başlık"/>
          <p:cNvSpPr>
            <a:spLocks noGrp="1"/>
          </p:cNvSpPr>
          <p:nvPr>
            <p:ph type="title"/>
          </p:nvPr>
        </p:nvSpPr>
        <p:spPr>
          <a:xfrm>
            <a:off x="539552" y="501752"/>
            <a:ext cx="6192688" cy="767008"/>
          </a:xfrm>
          <a:ln>
            <a:miter lim="800000"/>
            <a:headEnd/>
            <a:tailEnd/>
          </a:ln>
          <a:extLst/>
        </p:spPr>
        <p:txBody>
          <a:bodyPr>
            <a:scene3d>
              <a:camera prst="orthographicFront"/>
              <a:lightRig rig="glow" dir="tl">
                <a:rot lat="0" lon="0" rev="5400000"/>
              </a:lightRig>
            </a:scene3d>
            <a:sp3d contourW="12700">
              <a:bevelT w="25400" h="25400"/>
              <a:contourClr>
                <a:schemeClr val="accent6">
                  <a:shade val="73000"/>
                </a:schemeClr>
              </a:contourClr>
            </a:sp3d>
          </a:bodyPr>
          <a:lstStyle/>
          <a:p>
            <a:pPr eaLnBrk="1" hangingPunct="1">
              <a:defRPr/>
            </a:pPr>
            <a:r>
              <a:rPr lang="tr-TR" sz="2900" dirty="0" smtClean="0"/>
              <a:t>Bilinçli, Güvenli, Yönetilebilir ve Ölçülebilir BT ve İnternet Kullanımı</a:t>
            </a:r>
            <a:endParaRPr lang="tr-TR" sz="2900" dirty="0"/>
          </a:p>
        </p:txBody>
      </p:sp>
      <p:sp>
        <p:nvSpPr>
          <p:cNvPr id="31748" name="6 Dikdörtgen"/>
          <p:cNvSpPr>
            <a:spLocks noChangeArrowheads="1"/>
          </p:cNvSpPr>
          <p:nvPr/>
        </p:nvSpPr>
        <p:spPr bwMode="auto">
          <a:xfrm>
            <a:off x="757238" y="1341438"/>
            <a:ext cx="25193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tr-TR" sz="2400" b="1">
                <a:latin typeface="Calibri" pitchFamily="34" charset="0"/>
                <a:cs typeface="Calibri" pitchFamily="34" charset="0"/>
              </a:rPr>
              <a:t>Ne Aşamadayız?</a:t>
            </a:r>
          </a:p>
        </p:txBody>
      </p:sp>
    </p:spTree>
    <p:extLst>
      <p:ext uri="{BB962C8B-B14F-4D97-AF65-F5344CB8AC3E}">
        <p14:creationId xmlns:p14="http://schemas.microsoft.com/office/powerpoint/2010/main" val="33675419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1748"/>
                                        </p:tgtEl>
                                        <p:attrNameLst>
                                          <p:attrName>style.visibility</p:attrName>
                                        </p:attrNameLst>
                                      </p:cBhvr>
                                      <p:to>
                                        <p:strVal val="visible"/>
                                      </p:to>
                                    </p:set>
                                    <p:anim calcmode="lin" valueType="num">
                                      <p:cBhvr>
                                        <p:cTn id="7" dur="1000" fill="hold"/>
                                        <p:tgtEl>
                                          <p:spTgt spid="31748"/>
                                        </p:tgtEl>
                                        <p:attrNameLst>
                                          <p:attrName>ppt_w</p:attrName>
                                        </p:attrNameLst>
                                      </p:cBhvr>
                                      <p:tavLst>
                                        <p:tav tm="0">
                                          <p:val>
                                            <p:fltVal val="0"/>
                                          </p:val>
                                        </p:tav>
                                        <p:tav tm="100000">
                                          <p:val>
                                            <p:strVal val="#ppt_w"/>
                                          </p:val>
                                        </p:tav>
                                      </p:tavLst>
                                    </p:anim>
                                    <p:anim calcmode="lin" valueType="num">
                                      <p:cBhvr>
                                        <p:cTn id="8" dur="1000" fill="hold"/>
                                        <p:tgtEl>
                                          <p:spTgt spid="31748"/>
                                        </p:tgtEl>
                                        <p:attrNameLst>
                                          <p:attrName>ppt_h</p:attrName>
                                        </p:attrNameLst>
                                      </p:cBhvr>
                                      <p:tavLst>
                                        <p:tav tm="0">
                                          <p:val>
                                            <p:fltVal val="0"/>
                                          </p:val>
                                        </p:tav>
                                        <p:tav tm="100000">
                                          <p:val>
                                            <p:strVal val="#ppt_h"/>
                                          </p:val>
                                        </p:tav>
                                      </p:tavLst>
                                    </p:anim>
                                    <p:anim calcmode="lin" valueType="num">
                                      <p:cBhvr>
                                        <p:cTn id="9" dur="1000" fill="hold"/>
                                        <p:tgtEl>
                                          <p:spTgt spid="31748"/>
                                        </p:tgtEl>
                                        <p:attrNameLst>
                                          <p:attrName>style.rotation</p:attrName>
                                        </p:attrNameLst>
                                      </p:cBhvr>
                                      <p:tavLst>
                                        <p:tav tm="0">
                                          <p:val>
                                            <p:fltVal val="90"/>
                                          </p:val>
                                        </p:tav>
                                        <p:tav tm="100000">
                                          <p:val>
                                            <p:fltVal val="0"/>
                                          </p:val>
                                        </p:tav>
                                      </p:tavLst>
                                    </p:anim>
                                    <p:animEffect transition="in" filter="fade">
                                      <p:cBhvr>
                                        <p:cTn id="10" dur="1000"/>
                                        <p:tgtEl>
                                          <p:spTgt spid="31748"/>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heel(1)">
                                      <p:cBhvr>
                                        <p:cTn id="1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3174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ikdörtgen 7"/>
          <p:cNvSpPr/>
          <p:nvPr/>
        </p:nvSpPr>
        <p:spPr>
          <a:xfrm>
            <a:off x="251520" y="1550402"/>
            <a:ext cx="8640960" cy="1446550"/>
          </a:xfrm>
          <a:prstGeom prst="rect">
            <a:avLst/>
          </a:prstGeom>
          <a:noFill/>
        </p:spPr>
        <p:txBody>
          <a:bodyPr>
            <a:spAutoFit/>
          </a:bodyPr>
          <a:lstStyle/>
          <a:p>
            <a:pPr algn="ctr">
              <a:defRPr/>
            </a:pPr>
            <a:r>
              <a:rPr lang="tr-TR"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ndara" pitchFamily="34" charset="0"/>
                <a:ea typeface="+mn-ea"/>
                <a:cs typeface="Arial" charset="0"/>
              </a:rPr>
              <a:t>ÖĞRETMENLERİN HİZMETİÇİ EĞİTİM BİLEŞENİ</a:t>
            </a:r>
          </a:p>
        </p:txBody>
      </p:sp>
    </p:spTree>
    <p:extLst>
      <p:ext uri="{BB962C8B-B14F-4D97-AF65-F5344CB8AC3E}">
        <p14:creationId xmlns:p14="http://schemas.microsoft.com/office/powerpoint/2010/main" val="13346680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rorman\Pictures\Microsoft Clip Organizer\j0439359.jpg"/>
          <p:cNvPicPr>
            <a:picLocks noChangeAspect="1" noChangeArrowheads="1"/>
          </p:cNvPicPr>
          <p:nvPr/>
        </p:nvPicPr>
        <p:blipFill>
          <a:blip r:embed="rId3" cstate="print"/>
          <a:srcRect/>
          <a:stretch>
            <a:fillRect/>
          </a:stretch>
        </p:blipFill>
        <p:spPr bwMode="auto">
          <a:xfrm>
            <a:off x="5893224" y="2924944"/>
            <a:ext cx="3071264" cy="3071263"/>
          </a:xfrm>
          <a:prstGeom prst="ellipse">
            <a:avLst/>
          </a:prstGeom>
          <a:ln>
            <a:noFill/>
          </a:ln>
          <a:effectLst>
            <a:softEdge rad="112500"/>
          </a:effectLst>
        </p:spPr>
      </p:pic>
      <p:graphicFrame>
        <p:nvGraphicFramePr>
          <p:cNvPr id="8" name="6 Diyagram"/>
          <p:cNvGraphicFramePr/>
          <p:nvPr/>
        </p:nvGraphicFramePr>
        <p:xfrm>
          <a:off x="611560" y="1556792"/>
          <a:ext cx="4968552" cy="504056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2400" b="1" smtClean="0">
                <a:solidFill>
                  <a:srgbClr val="0070C0"/>
                </a:solidFill>
                <a:effectLst>
                  <a:outerShdw blurRad="38100" dist="38100" dir="2700000" algn="tl">
                    <a:srgbClr val="DDDDDD"/>
                  </a:outerShdw>
                </a:effectLst>
                <a:latin typeface="Calibri" charset="0"/>
                <a:cs typeface="Calibri" charset="0"/>
              </a:rPr>
              <a:t>Hizmetiçi Eğitim Bileşeninin Amacı</a:t>
            </a:r>
            <a:endParaRPr lang="en-US" sz="2400" b="1" smtClean="0">
              <a:solidFill>
                <a:srgbClr val="0070C0"/>
              </a:solidFill>
              <a:effectLst>
                <a:outerShdw blurRad="38100" dist="38100" dir="2700000" algn="tl">
                  <a:srgbClr val="DDDDDD"/>
                </a:outerShdw>
              </a:effectLst>
              <a:latin typeface="Calibri" charset="0"/>
              <a:cs typeface="Calibri" charset="0"/>
            </a:endParaRPr>
          </a:p>
        </p:txBody>
      </p:sp>
    </p:spTree>
    <p:extLst>
      <p:ext uri="{BB962C8B-B14F-4D97-AF65-F5344CB8AC3E}">
        <p14:creationId xmlns:p14="http://schemas.microsoft.com/office/powerpoint/2010/main" val="30111587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yagram 1"/>
          <p:cNvGraphicFramePr/>
          <p:nvPr>
            <p:extLst>
              <p:ext uri="{D42A27DB-BD31-4B8C-83A1-F6EECF244321}">
                <p14:modId xmlns:p14="http://schemas.microsoft.com/office/powerpoint/2010/main" val="2733343754"/>
              </p:ext>
            </p:extLst>
          </p:nvPr>
        </p:nvGraphicFramePr>
        <p:xfrm>
          <a:off x="179512" y="1772816"/>
          <a:ext cx="8640960" cy="4752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2400" b="1" dirty="0" smtClean="0">
                <a:solidFill>
                  <a:srgbClr val="0070C0"/>
                </a:solidFill>
                <a:effectLst>
                  <a:outerShdw blurRad="38100" dist="38100" dir="2700000" algn="tl">
                    <a:srgbClr val="DDDDDD"/>
                  </a:outerShdw>
                </a:effectLst>
                <a:latin typeface="Calibri" charset="0"/>
                <a:cs typeface="Calibri" charset="0"/>
              </a:rPr>
              <a:t>Yol Haritası</a:t>
            </a:r>
            <a:endParaRPr lang="en-US" sz="2400" b="1" dirty="0" smtClean="0">
              <a:solidFill>
                <a:srgbClr val="0070C0"/>
              </a:solidFill>
              <a:effectLst>
                <a:outerShdw blurRad="38100" dist="38100" dir="2700000" algn="tl">
                  <a:srgbClr val="DDDDDD"/>
                </a:outerShdw>
              </a:effectLst>
              <a:latin typeface="Calibri" charset="0"/>
              <a:cs typeface="Calibri" charset="0"/>
            </a:endParaRPr>
          </a:p>
        </p:txBody>
      </p:sp>
    </p:spTree>
    <p:extLst>
      <p:ext uri="{BB962C8B-B14F-4D97-AF65-F5344CB8AC3E}">
        <p14:creationId xmlns:p14="http://schemas.microsoft.com/office/powerpoint/2010/main" val="11816575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Diyagram"/>
          <p:cNvGraphicFramePr/>
          <p:nvPr>
            <p:extLst>
              <p:ext uri="{D42A27DB-BD31-4B8C-83A1-F6EECF244321}">
                <p14:modId xmlns:p14="http://schemas.microsoft.com/office/powerpoint/2010/main" val="1175100377"/>
              </p:ext>
            </p:extLst>
          </p:nvPr>
        </p:nvGraphicFramePr>
        <p:xfrm>
          <a:off x="251520" y="980058"/>
          <a:ext cx="8694742" cy="51852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2400" b="1" smtClean="0">
                <a:solidFill>
                  <a:srgbClr val="0070C0"/>
                </a:solidFill>
                <a:effectLst>
                  <a:outerShdw blurRad="38100" dist="38100" dir="2700000" algn="tl">
                    <a:srgbClr val="DDDDDD"/>
                  </a:outerShdw>
                </a:effectLst>
                <a:latin typeface="Calibri" charset="0"/>
                <a:cs typeface="Calibri" charset="0"/>
              </a:rPr>
              <a:t>Yol Haritası</a:t>
            </a:r>
            <a:endParaRPr lang="en-US" sz="2400" b="1" smtClean="0">
              <a:solidFill>
                <a:srgbClr val="0070C0"/>
              </a:solidFill>
              <a:effectLst>
                <a:outerShdw blurRad="38100" dist="38100" dir="2700000" algn="tl">
                  <a:srgbClr val="DDDDDD"/>
                </a:outerShdw>
              </a:effectLst>
              <a:latin typeface="Calibri" charset="0"/>
              <a:cs typeface="Calibri" charset="0"/>
            </a:endParaRPr>
          </a:p>
        </p:txBody>
      </p:sp>
    </p:spTree>
    <p:extLst>
      <p:ext uri="{BB962C8B-B14F-4D97-AF65-F5344CB8AC3E}">
        <p14:creationId xmlns:p14="http://schemas.microsoft.com/office/powerpoint/2010/main" val="165944142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3707737290"/>
              </p:ext>
            </p:extLst>
          </p:nvPr>
        </p:nvGraphicFramePr>
        <p:xfrm>
          <a:off x="323528" y="1628775"/>
          <a:ext cx="5616575" cy="46799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2400" b="1" smtClean="0">
                <a:solidFill>
                  <a:srgbClr val="0070C0"/>
                </a:solidFill>
                <a:effectLst>
                  <a:outerShdw blurRad="38100" dist="38100" dir="2700000" algn="tl">
                    <a:srgbClr val="DDDDDD"/>
                  </a:outerShdw>
                </a:effectLst>
                <a:latin typeface="Calibri" charset="0"/>
                <a:cs typeface="Calibri" charset="0"/>
              </a:rPr>
              <a:t>Temel BT Eğitimleri</a:t>
            </a:r>
            <a:endParaRPr lang="en-US" sz="2400" b="1" smtClean="0">
              <a:solidFill>
                <a:srgbClr val="0070C0"/>
              </a:solidFill>
              <a:effectLst>
                <a:outerShdw blurRad="38100" dist="38100" dir="2700000" algn="tl">
                  <a:srgbClr val="DDDDDD"/>
                </a:outerShdw>
              </a:effectLst>
              <a:latin typeface="Calibri" charset="0"/>
              <a:cs typeface="Calibri" charset="0"/>
            </a:endParaRPr>
          </a:p>
        </p:txBody>
      </p:sp>
      <p:pic>
        <p:nvPicPr>
          <p:cNvPr id="3" name="Resim 2"/>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5575731" y="4354776"/>
            <a:ext cx="3460765" cy="22425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3945957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yagram 1"/>
          <p:cNvGraphicFramePr/>
          <p:nvPr>
            <p:extLst>
              <p:ext uri="{D42A27DB-BD31-4B8C-83A1-F6EECF244321}">
                <p14:modId xmlns:p14="http://schemas.microsoft.com/office/powerpoint/2010/main" val="419286089"/>
              </p:ext>
            </p:extLst>
          </p:nvPr>
        </p:nvGraphicFramePr>
        <p:xfrm>
          <a:off x="466382" y="1556792"/>
          <a:ext cx="4033610" cy="36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Başlık 2"/>
          <p:cNvSpPr txBox="1">
            <a:spLocks/>
          </p:cNvSpPr>
          <p:nvPr/>
        </p:nvSpPr>
        <p:spPr bwMode="auto">
          <a:xfrm>
            <a:off x="468337" y="477491"/>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2400" b="1" dirty="0" smtClean="0">
                <a:solidFill>
                  <a:srgbClr val="0070C0"/>
                </a:solidFill>
                <a:effectLst>
                  <a:outerShdw blurRad="38100" dist="38100" dir="2700000" algn="tl">
                    <a:srgbClr val="DDDDDD"/>
                  </a:outerShdw>
                </a:effectLst>
                <a:latin typeface="Calibri" charset="0"/>
                <a:cs typeface="Calibri" charset="0"/>
              </a:rPr>
              <a:t>FATİH Projesi Eğitimde Teknoloji Kullanımı Kursu</a:t>
            </a:r>
            <a:endParaRPr lang="en-US" sz="2400" b="1" dirty="0" smtClean="0">
              <a:solidFill>
                <a:srgbClr val="0070C0"/>
              </a:solidFill>
              <a:effectLst>
                <a:outerShdw blurRad="38100" dist="38100" dir="2700000" algn="tl">
                  <a:srgbClr val="DDDDDD"/>
                </a:outerShdw>
              </a:effectLst>
              <a:latin typeface="Calibri" charset="0"/>
              <a:cs typeface="Calibri" charset="0"/>
            </a:endParaRPr>
          </a:p>
        </p:txBody>
      </p:sp>
      <p:pic>
        <p:nvPicPr>
          <p:cNvPr id="8" name="Resim 7"/>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5076056" y="1484784"/>
            <a:ext cx="3637848" cy="2448272"/>
          </a:xfrm>
          <a:prstGeom prst="rect">
            <a:avLst/>
          </a:prstGeom>
          <a:ln>
            <a:noFill/>
          </a:ln>
          <a:effectLst>
            <a:outerShdw blurRad="292100" dist="139700" dir="2700000" algn="tl" rotWithShape="0">
              <a:srgbClr val="333333">
                <a:alpha val="65000"/>
              </a:srgbClr>
            </a:outerShdw>
          </a:effectLst>
        </p:spPr>
      </p:pic>
      <p:pic>
        <p:nvPicPr>
          <p:cNvPr id="3" name="Resim 2"/>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722671" y="4437112"/>
            <a:ext cx="3521737" cy="214121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135532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esim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652120" y="4600719"/>
            <a:ext cx="3419872" cy="2212657"/>
          </a:xfrm>
          <a:prstGeom prst="rect">
            <a:avLst/>
          </a:prstGeom>
          <a:ln>
            <a:noFill/>
          </a:ln>
          <a:effectLst>
            <a:outerShdw blurRad="292100" dist="139700" dir="2700000" algn="tl" rotWithShape="0">
              <a:srgbClr val="333333">
                <a:alpha val="65000"/>
              </a:srgbClr>
            </a:outerShdw>
          </a:effectLst>
        </p:spPr>
      </p:pic>
      <p:graphicFrame>
        <p:nvGraphicFramePr>
          <p:cNvPr id="2" name="Content Placeholder 1"/>
          <p:cNvGraphicFramePr>
            <a:graphicFrameLocks noGrp="1"/>
          </p:cNvGraphicFramePr>
          <p:nvPr>
            <p:ph idx="1"/>
            <p:extLst>
              <p:ext uri="{D42A27DB-BD31-4B8C-83A1-F6EECF244321}">
                <p14:modId xmlns:p14="http://schemas.microsoft.com/office/powerpoint/2010/main" val="1241684112"/>
              </p:ext>
            </p:extLst>
          </p:nvPr>
        </p:nvGraphicFramePr>
        <p:xfrm>
          <a:off x="467568" y="1340768"/>
          <a:ext cx="7416800" cy="36004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2400" b="1" dirty="0" smtClean="0">
                <a:solidFill>
                  <a:srgbClr val="0070C0"/>
                </a:solidFill>
                <a:effectLst>
                  <a:outerShdw blurRad="38100" dist="38100" dir="2700000" algn="tl">
                    <a:srgbClr val="DDDDDD"/>
                  </a:outerShdw>
                </a:effectLst>
                <a:latin typeface="Calibri" charset="0"/>
                <a:cs typeface="Calibri" charset="0"/>
              </a:rPr>
              <a:t>FATİH Projesi Eğitimde Teknoloji Kullanımı Kursu</a:t>
            </a:r>
            <a:endParaRPr lang="en-US" sz="2400" b="1" dirty="0" smtClean="0">
              <a:solidFill>
                <a:srgbClr val="0070C0"/>
              </a:solidFill>
              <a:effectLst>
                <a:outerShdw blurRad="38100" dist="38100" dir="2700000" algn="tl">
                  <a:srgbClr val="DDDDDD"/>
                </a:outerShdw>
              </a:effectLst>
              <a:latin typeface="Calibri" charset="0"/>
              <a:cs typeface="Calibri" charset="0"/>
            </a:endParaRPr>
          </a:p>
        </p:txBody>
      </p:sp>
    </p:spTree>
    <p:extLst>
      <p:ext uri="{BB962C8B-B14F-4D97-AF65-F5344CB8AC3E}">
        <p14:creationId xmlns:p14="http://schemas.microsoft.com/office/powerpoint/2010/main" val="30422973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2400" b="1" smtClean="0">
                <a:solidFill>
                  <a:srgbClr val="0070C0"/>
                </a:solidFill>
                <a:effectLst>
                  <a:outerShdw blurRad="38100" dist="38100" dir="2700000" algn="tl">
                    <a:srgbClr val="DDDDDD"/>
                  </a:outerShdw>
                </a:effectLst>
                <a:latin typeface="Calibri" charset="0"/>
                <a:cs typeface="Calibri" charset="0"/>
              </a:rPr>
              <a:t>Eğitimde FATİH Projesi 1. Aşama Eğitimi</a:t>
            </a:r>
            <a:endParaRPr lang="en-US" sz="2400" b="1" smtClean="0">
              <a:solidFill>
                <a:srgbClr val="0070C0"/>
              </a:solidFill>
              <a:effectLst>
                <a:outerShdw blurRad="38100" dist="38100" dir="2700000" algn="tl">
                  <a:srgbClr val="DDDDDD"/>
                </a:outerShdw>
              </a:effectLst>
              <a:latin typeface="Calibri" charset="0"/>
              <a:cs typeface="Calibri" charset="0"/>
            </a:endParaRPr>
          </a:p>
        </p:txBody>
      </p:sp>
      <p:graphicFrame>
        <p:nvGraphicFramePr>
          <p:cNvPr id="4" name="Content Placeholder 1"/>
          <p:cNvGraphicFramePr>
            <a:graphicFrameLocks/>
          </p:cNvGraphicFramePr>
          <p:nvPr>
            <p:extLst>
              <p:ext uri="{D42A27DB-BD31-4B8C-83A1-F6EECF244321}">
                <p14:modId xmlns:p14="http://schemas.microsoft.com/office/powerpoint/2010/main" val="3928821131"/>
              </p:ext>
            </p:extLst>
          </p:nvPr>
        </p:nvGraphicFramePr>
        <p:xfrm>
          <a:off x="467568" y="1340768"/>
          <a:ext cx="7416800" cy="4752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123613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ikdörtgen 7"/>
          <p:cNvSpPr/>
          <p:nvPr/>
        </p:nvSpPr>
        <p:spPr>
          <a:xfrm>
            <a:off x="251520" y="1550402"/>
            <a:ext cx="8640960" cy="1446550"/>
          </a:xfrm>
          <a:prstGeom prst="rect">
            <a:avLst/>
          </a:prstGeom>
          <a:noFill/>
        </p:spPr>
        <p:txBody>
          <a:bodyPr>
            <a:spAutoFit/>
          </a:bodyPr>
          <a:lstStyle/>
          <a:p>
            <a:pPr algn="ctr">
              <a:defRPr/>
            </a:pPr>
            <a:r>
              <a:rPr lang="tr-TR"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ndara" pitchFamily="34" charset="0"/>
                <a:ea typeface="+mn-ea"/>
                <a:cs typeface="Arial" charset="0"/>
              </a:rPr>
              <a:t>DONANIM ve YAZILIM ALTYAPISI BİLEŞENİ</a:t>
            </a:r>
            <a:endParaRPr lang="tr-TR"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Candara" pitchFamily="34" charset="0"/>
              <a:ea typeface="+mn-ea"/>
              <a:cs typeface="Arial" charset="0"/>
            </a:endParaRPr>
          </a:p>
        </p:txBody>
      </p:sp>
    </p:spTree>
    <p:extLst>
      <p:ext uri="{BB962C8B-B14F-4D97-AF65-F5344CB8AC3E}">
        <p14:creationId xmlns:p14="http://schemas.microsoft.com/office/powerpoint/2010/main" val="345857454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348948196"/>
              </p:ext>
            </p:extLst>
          </p:nvPr>
        </p:nvGraphicFramePr>
        <p:xfrm>
          <a:off x="539552" y="1484785"/>
          <a:ext cx="7704856"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2400" b="1" smtClean="0">
                <a:solidFill>
                  <a:srgbClr val="0070C0"/>
                </a:solidFill>
                <a:effectLst>
                  <a:outerShdw blurRad="38100" dist="38100" dir="2700000" algn="tl">
                    <a:srgbClr val="DDDDDD"/>
                  </a:outerShdw>
                </a:effectLst>
                <a:latin typeface="Calibri" charset="0"/>
                <a:cs typeface="Calibri" charset="0"/>
              </a:rPr>
              <a:t>Hizmetiçi Eğitim Yöntemi</a:t>
            </a:r>
            <a:endParaRPr lang="en-US" sz="2400" b="1" smtClean="0">
              <a:solidFill>
                <a:srgbClr val="0070C0"/>
              </a:solidFill>
              <a:effectLst>
                <a:outerShdw blurRad="38100" dist="38100" dir="2700000" algn="tl">
                  <a:srgbClr val="DDDDDD"/>
                </a:outerShdw>
              </a:effectLst>
              <a:latin typeface="Calibri" charset="0"/>
              <a:cs typeface="Calibri" charset="0"/>
            </a:endParaRPr>
          </a:p>
        </p:txBody>
      </p:sp>
    </p:spTree>
    <p:extLst>
      <p:ext uri="{BB962C8B-B14F-4D97-AF65-F5344CB8AC3E}">
        <p14:creationId xmlns:p14="http://schemas.microsoft.com/office/powerpoint/2010/main" val="29783166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Resim" descr="MC900439343[1].jpg"/>
          <p:cNvPicPr>
            <a:picLocks noChangeAspect="1"/>
          </p:cNvPicPr>
          <p:nvPr/>
        </p:nvPicPr>
        <p:blipFill>
          <a:blip r:embed="rId2" cstate="print"/>
          <a:stretch>
            <a:fillRect/>
          </a:stretch>
        </p:blipFill>
        <p:spPr>
          <a:xfrm>
            <a:off x="7092280" y="4869160"/>
            <a:ext cx="1872208" cy="1872208"/>
          </a:xfrm>
          <a:prstGeom prst="rect">
            <a:avLst/>
          </a:prstGeom>
          <a:ln>
            <a:noFill/>
          </a:ln>
          <a:effectLst>
            <a:softEdge rad="112500"/>
          </a:effectLst>
        </p:spPr>
      </p:pic>
      <p:graphicFrame>
        <p:nvGraphicFramePr>
          <p:cNvPr id="2" name="Content Placeholder 1"/>
          <p:cNvGraphicFramePr>
            <a:graphicFrameLocks noGrp="1"/>
          </p:cNvGraphicFramePr>
          <p:nvPr>
            <p:ph idx="1"/>
            <p:extLst>
              <p:ext uri="{D42A27DB-BD31-4B8C-83A1-F6EECF244321}">
                <p14:modId xmlns:p14="http://schemas.microsoft.com/office/powerpoint/2010/main" val="3003813862"/>
              </p:ext>
            </p:extLst>
          </p:nvPr>
        </p:nvGraphicFramePr>
        <p:xfrm>
          <a:off x="539750" y="1628800"/>
          <a:ext cx="7560642" cy="46806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2400" b="1" smtClean="0">
                <a:solidFill>
                  <a:srgbClr val="0070C0"/>
                </a:solidFill>
                <a:effectLst>
                  <a:outerShdw blurRad="38100" dist="38100" dir="2700000" algn="tl">
                    <a:srgbClr val="DDDDDD"/>
                  </a:outerShdw>
                </a:effectLst>
                <a:latin typeface="Calibri" charset="0"/>
                <a:cs typeface="Calibri" charset="0"/>
              </a:rPr>
              <a:t>İzleme - Değerlendirme</a:t>
            </a:r>
            <a:endParaRPr lang="en-US" sz="2400" b="1" smtClean="0">
              <a:solidFill>
                <a:srgbClr val="0070C0"/>
              </a:solidFill>
              <a:effectLst>
                <a:outerShdw blurRad="38100" dist="38100" dir="2700000" algn="tl">
                  <a:srgbClr val="DDDDDD"/>
                </a:outerShdw>
              </a:effectLst>
              <a:latin typeface="Calibri" charset="0"/>
              <a:cs typeface="Calibri" charset="0"/>
            </a:endParaRPr>
          </a:p>
        </p:txBody>
      </p:sp>
    </p:spTree>
    <p:extLst>
      <p:ext uri="{BB962C8B-B14F-4D97-AF65-F5344CB8AC3E}">
        <p14:creationId xmlns:p14="http://schemas.microsoft.com/office/powerpoint/2010/main" val="41875826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Metin kutusu 3"/>
          <p:cNvSpPr txBox="1">
            <a:spLocks noChangeArrowheads="1"/>
          </p:cNvSpPr>
          <p:nvPr/>
        </p:nvSpPr>
        <p:spPr bwMode="auto">
          <a:xfrm>
            <a:off x="466154" y="1100644"/>
            <a:ext cx="8642350" cy="568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ndara" charset="0"/>
                <a:ea typeface="ＭＳ Ｐゴシック" charset="0"/>
                <a:cs typeface="ＭＳ Ｐゴシック" charset="0"/>
              </a:defRPr>
            </a:lvl1pPr>
            <a:lvl2pPr marL="742950" indent="-285750" eaLnBrk="0" hangingPunct="0">
              <a:defRPr sz="2400">
                <a:solidFill>
                  <a:schemeClr val="tx1"/>
                </a:solidFill>
                <a:latin typeface="Candara" charset="0"/>
                <a:ea typeface="ＭＳ Ｐゴシック" charset="0"/>
              </a:defRPr>
            </a:lvl2pPr>
            <a:lvl3pPr marL="1143000" indent="-228600" eaLnBrk="0" hangingPunct="0">
              <a:defRPr sz="2400">
                <a:solidFill>
                  <a:schemeClr val="tx1"/>
                </a:solidFill>
                <a:latin typeface="Candara" charset="0"/>
                <a:ea typeface="ＭＳ Ｐゴシック" charset="0"/>
              </a:defRPr>
            </a:lvl3pPr>
            <a:lvl4pPr marL="1600200" indent="-228600" eaLnBrk="0" hangingPunct="0">
              <a:defRPr sz="2400">
                <a:solidFill>
                  <a:schemeClr val="tx1"/>
                </a:solidFill>
                <a:latin typeface="Candara" charset="0"/>
                <a:ea typeface="ＭＳ Ｐゴシック" charset="0"/>
              </a:defRPr>
            </a:lvl4pPr>
            <a:lvl5pPr marL="2057400" indent="-228600" eaLnBrk="0" hangingPunct="0">
              <a:defRPr sz="2400">
                <a:solidFill>
                  <a:schemeClr val="tx1"/>
                </a:solidFill>
                <a:latin typeface="Candara" charset="0"/>
                <a:ea typeface="ＭＳ Ｐゴシック" charset="0"/>
              </a:defRPr>
            </a:lvl5pPr>
            <a:lvl6pPr marL="2514600" indent="-228600" eaLnBrk="0" fontAlgn="base" hangingPunct="0">
              <a:spcBef>
                <a:spcPct val="0"/>
              </a:spcBef>
              <a:spcAft>
                <a:spcPct val="0"/>
              </a:spcAft>
              <a:defRPr sz="2400">
                <a:solidFill>
                  <a:schemeClr val="tx1"/>
                </a:solidFill>
                <a:latin typeface="Candara" charset="0"/>
                <a:ea typeface="ＭＳ Ｐゴシック" charset="0"/>
              </a:defRPr>
            </a:lvl6pPr>
            <a:lvl7pPr marL="2971800" indent="-228600" eaLnBrk="0" fontAlgn="base" hangingPunct="0">
              <a:spcBef>
                <a:spcPct val="0"/>
              </a:spcBef>
              <a:spcAft>
                <a:spcPct val="0"/>
              </a:spcAft>
              <a:defRPr sz="2400">
                <a:solidFill>
                  <a:schemeClr val="tx1"/>
                </a:solidFill>
                <a:latin typeface="Candara" charset="0"/>
                <a:ea typeface="ＭＳ Ｐゴシック" charset="0"/>
              </a:defRPr>
            </a:lvl7pPr>
            <a:lvl8pPr marL="3429000" indent="-228600" eaLnBrk="0" fontAlgn="base" hangingPunct="0">
              <a:spcBef>
                <a:spcPct val="0"/>
              </a:spcBef>
              <a:spcAft>
                <a:spcPct val="0"/>
              </a:spcAft>
              <a:defRPr sz="2400">
                <a:solidFill>
                  <a:schemeClr val="tx1"/>
                </a:solidFill>
                <a:latin typeface="Candara" charset="0"/>
                <a:ea typeface="ＭＳ Ｐゴシック" charset="0"/>
              </a:defRPr>
            </a:lvl8pPr>
            <a:lvl9pPr marL="3886200" indent="-228600" eaLnBrk="0" fontAlgn="base" hangingPunct="0">
              <a:spcBef>
                <a:spcPct val="0"/>
              </a:spcBef>
              <a:spcAft>
                <a:spcPct val="0"/>
              </a:spcAft>
              <a:defRPr sz="2400">
                <a:solidFill>
                  <a:schemeClr val="tx1"/>
                </a:solidFill>
                <a:latin typeface="Candara" charset="0"/>
                <a:ea typeface="ＭＳ Ｐゴシック" charset="0"/>
              </a:defRPr>
            </a:lvl9pPr>
          </a:lstStyle>
          <a:p>
            <a:pPr eaLnBrk="1" hangingPunct="1">
              <a:lnSpc>
                <a:spcPct val="200000"/>
              </a:lnSpc>
            </a:pPr>
            <a:r>
              <a:rPr lang="tr-TR" sz="1800" b="1" dirty="0">
                <a:latin typeface="Calibri"/>
                <a:cs typeface="Calibri"/>
              </a:rPr>
              <a:t>FATİH Projesi Eylem Planına Uygun Olarak;</a:t>
            </a:r>
          </a:p>
        </p:txBody>
      </p:sp>
      <p:graphicFrame>
        <p:nvGraphicFramePr>
          <p:cNvPr id="2" name="Diyagram 1"/>
          <p:cNvGraphicFramePr/>
          <p:nvPr>
            <p:extLst>
              <p:ext uri="{D42A27DB-BD31-4B8C-83A1-F6EECF244321}">
                <p14:modId xmlns:p14="http://schemas.microsoft.com/office/powerpoint/2010/main" val="2617127726"/>
              </p:ext>
            </p:extLst>
          </p:nvPr>
        </p:nvGraphicFramePr>
        <p:xfrm>
          <a:off x="552867" y="1868577"/>
          <a:ext cx="8038265" cy="46567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algn="l" rtl="0" eaLnBrk="0" fontAlgn="base" hangingPunct="0">
              <a:spcBef>
                <a:spcPct val="0"/>
              </a:spcBef>
              <a:spcAft>
                <a:spcPct val="0"/>
              </a:spcAft>
              <a:defRPr sz="4000" kern="1200">
                <a:solidFill>
                  <a:schemeClr val="tx2"/>
                </a:solidFill>
                <a:latin typeface="Calibri" pitchFamily="34" charset="0"/>
                <a:ea typeface="+mj-ea"/>
                <a:cs typeface="Calibri" pitchFamily="34" charset="0"/>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a:lstStyle>
          <a:p>
            <a:pPr eaLnBrk="1" fontAlgn="auto" hangingPunct="1">
              <a:spcAft>
                <a:spcPts val="0"/>
              </a:spcAft>
              <a:defRPr/>
            </a:pPr>
            <a:r>
              <a:rPr lang="tr-TR" sz="2400" b="1" dirty="0" smtClean="0">
                <a:solidFill>
                  <a:srgbClr val="0070C0"/>
                </a:solidFill>
                <a:effectLst>
                  <a:outerShdw blurRad="38100" dist="38100" dir="2700000" algn="tl">
                    <a:srgbClr val="000000">
                      <a:alpha val="43137"/>
                    </a:srgbClr>
                  </a:outerShdw>
                </a:effectLst>
              </a:rPr>
              <a:t>Planlananlar</a:t>
            </a:r>
            <a:endParaRPr lang="en-US" sz="2400" b="1" dirty="0">
              <a:solidFill>
                <a:srgbClr val="0070C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8905162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914400" y="274638"/>
            <a:ext cx="7772400" cy="706090"/>
          </a:xfrm>
        </p:spPr>
        <p:txBody>
          <a:bodyPr/>
          <a:lstStyle/>
          <a:p>
            <a:r>
              <a:rPr lang="tr-TR" sz="3000" b="1" dirty="0">
                <a:solidFill>
                  <a:srgbClr val="0070C0"/>
                </a:solidFill>
                <a:effectLst>
                  <a:outerShdw blurRad="38100" dist="38100" dir="2700000" algn="tl">
                    <a:srgbClr val="DDDDDD"/>
                  </a:outerShdw>
                </a:effectLst>
                <a:latin typeface="Calibri" charset="0"/>
                <a:cs typeface="Calibri" charset="0"/>
              </a:rPr>
              <a:t>Neler Yaptık</a:t>
            </a:r>
            <a:endParaRPr lang="tr-TR" sz="3000" dirty="0"/>
          </a:p>
        </p:txBody>
      </p:sp>
      <p:graphicFrame>
        <p:nvGraphicFramePr>
          <p:cNvPr id="6" name="İçerik Yer Tutucusu 5"/>
          <p:cNvGraphicFramePr>
            <a:graphicFrameLocks noGrp="1"/>
          </p:cNvGraphicFramePr>
          <p:nvPr>
            <p:ph sz="quarter" idx="1"/>
            <p:extLst>
              <p:ext uri="{D42A27DB-BD31-4B8C-83A1-F6EECF244321}">
                <p14:modId xmlns:p14="http://schemas.microsoft.com/office/powerpoint/2010/main" val="2948512877"/>
              </p:ext>
            </p:extLst>
          </p:nvPr>
        </p:nvGraphicFramePr>
        <p:xfrm>
          <a:off x="914400" y="1196752"/>
          <a:ext cx="7772400"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Veri Yer Tutucusu 3"/>
          <p:cNvSpPr>
            <a:spLocks noGrp="1"/>
          </p:cNvSpPr>
          <p:nvPr>
            <p:ph type="dt" sz="half" idx="10"/>
          </p:nvPr>
        </p:nvSpPr>
        <p:spPr/>
        <p:txBody>
          <a:bodyPr/>
          <a:lstStyle/>
          <a:p>
            <a:pPr>
              <a:defRPr/>
            </a:pPr>
            <a:fld id="{2D5B8575-DC74-6145-B7D3-8878ECD030B5}" type="datetime1">
              <a:rPr lang="tr-TR" smtClean="0"/>
              <a:pPr>
                <a:defRPr/>
              </a:pPr>
              <a:t>09.12.2011</a:t>
            </a:fld>
            <a:endParaRPr lang="tr-TR"/>
          </a:p>
        </p:txBody>
      </p:sp>
      <p:sp>
        <p:nvSpPr>
          <p:cNvPr id="5" name="Slayt Numarası Yer Tutucusu 4"/>
          <p:cNvSpPr>
            <a:spLocks noGrp="1"/>
          </p:cNvSpPr>
          <p:nvPr>
            <p:ph type="sldNum" sz="quarter" idx="12"/>
          </p:nvPr>
        </p:nvSpPr>
        <p:spPr/>
        <p:txBody>
          <a:bodyPr/>
          <a:lstStyle/>
          <a:p>
            <a:pPr>
              <a:defRPr/>
            </a:pPr>
            <a:fld id="{98EA4670-04DF-ED4B-8337-592CCA52CB9E}" type="slidenum">
              <a:rPr lang="tr-TR" smtClean="0"/>
              <a:pPr>
                <a:defRPr/>
              </a:pPr>
              <a:t>63</a:t>
            </a:fld>
            <a:endParaRPr lang="tr-TR"/>
          </a:p>
        </p:txBody>
      </p:sp>
      <p:sp>
        <p:nvSpPr>
          <p:cNvPr id="9" name="Sağ Ok 8"/>
          <p:cNvSpPr/>
          <p:nvPr/>
        </p:nvSpPr>
        <p:spPr>
          <a:xfrm rot="1519038">
            <a:off x="552278" y="2108810"/>
            <a:ext cx="1748646" cy="78904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tr-TR" sz="1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alibri" pitchFamily="34" charset="0"/>
                <a:cs typeface="Calibri" pitchFamily="34" charset="0"/>
              </a:rPr>
              <a:t>Nisan - Mayıs</a:t>
            </a:r>
            <a:endParaRPr lang="tr-TR" sz="1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alibri" pitchFamily="34" charset="0"/>
              <a:cs typeface="Calibri" pitchFamily="34" charset="0"/>
            </a:endParaRPr>
          </a:p>
        </p:txBody>
      </p:sp>
      <p:sp>
        <p:nvSpPr>
          <p:cNvPr id="10" name="Sağ Ok 9"/>
          <p:cNvSpPr/>
          <p:nvPr/>
        </p:nvSpPr>
        <p:spPr>
          <a:xfrm rot="14306942" flipV="1">
            <a:off x="6334007" y="4830187"/>
            <a:ext cx="1870130" cy="787595"/>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tr-TR" sz="1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alibri" pitchFamily="34" charset="0"/>
                <a:cs typeface="Calibri" pitchFamily="34" charset="0"/>
              </a:rPr>
              <a:t>Haziran-Temmuz</a:t>
            </a:r>
            <a:endParaRPr lang="tr-TR" sz="1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alibri" pitchFamily="34" charset="0"/>
              <a:cs typeface="Calibri" pitchFamily="34" charset="0"/>
            </a:endParaRPr>
          </a:p>
        </p:txBody>
      </p:sp>
    </p:spTree>
    <p:extLst>
      <p:ext uri="{BB962C8B-B14F-4D97-AF65-F5344CB8AC3E}">
        <p14:creationId xmlns:p14="http://schemas.microsoft.com/office/powerpoint/2010/main" val="196665952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9" grpId="0" animBg="1"/>
      <p:bldP spid="10"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914400" y="274638"/>
            <a:ext cx="7772400" cy="706090"/>
          </a:xfrm>
        </p:spPr>
        <p:txBody>
          <a:bodyPr/>
          <a:lstStyle/>
          <a:p>
            <a:r>
              <a:rPr lang="tr-TR" sz="3000" b="1" dirty="0">
                <a:solidFill>
                  <a:srgbClr val="0070C0"/>
                </a:solidFill>
                <a:effectLst>
                  <a:outerShdw blurRad="38100" dist="38100" dir="2700000" algn="tl">
                    <a:srgbClr val="DDDDDD"/>
                  </a:outerShdw>
                </a:effectLst>
                <a:latin typeface="Calibri" charset="0"/>
                <a:cs typeface="Calibri" charset="0"/>
              </a:rPr>
              <a:t>Neler Yaptık</a:t>
            </a:r>
            <a:endParaRPr lang="tr-TR" sz="3000" dirty="0"/>
          </a:p>
        </p:txBody>
      </p:sp>
      <p:graphicFrame>
        <p:nvGraphicFramePr>
          <p:cNvPr id="6" name="İçerik Yer Tutucusu 5"/>
          <p:cNvGraphicFramePr>
            <a:graphicFrameLocks noGrp="1"/>
          </p:cNvGraphicFramePr>
          <p:nvPr>
            <p:ph sz="quarter" idx="1"/>
            <p:extLst>
              <p:ext uri="{D42A27DB-BD31-4B8C-83A1-F6EECF244321}">
                <p14:modId xmlns:p14="http://schemas.microsoft.com/office/powerpoint/2010/main" val="3899731288"/>
              </p:ext>
            </p:extLst>
          </p:nvPr>
        </p:nvGraphicFramePr>
        <p:xfrm>
          <a:off x="914400" y="1196752"/>
          <a:ext cx="7772400"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Veri Yer Tutucusu 3"/>
          <p:cNvSpPr>
            <a:spLocks noGrp="1"/>
          </p:cNvSpPr>
          <p:nvPr>
            <p:ph type="dt" sz="half" idx="10"/>
          </p:nvPr>
        </p:nvSpPr>
        <p:spPr/>
        <p:txBody>
          <a:bodyPr/>
          <a:lstStyle/>
          <a:p>
            <a:pPr>
              <a:defRPr/>
            </a:pPr>
            <a:fld id="{2D5B8575-DC74-6145-B7D3-8878ECD030B5}" type="datetime1">
              <a:rPr lang="tr-TR" smtClean="0"/>
              <a:pPr>
                <a:defRPr/>
              </a:pPr>
              <a:t>09.12.2011</a:t>
            </a:fld>
            <a:endParaRPr lang="tr-TR"/>
          </a:p>
        </p:txBody>
      </p:sp>
      <p:sp>
        <p:nvSpPr>
          <p:cNvPr id="5" name="Slayt Numarası Yer Tutucusu 4"/>
          <p:cNvSpPr>
            <a:spLocks noGrp="1"/>
          </p:cNvSpPr>
          <p:nvPr>
            <p:ph type="sldNum" sz="quarter" idx="12"/>
          </p:nvPr>
        </p:nvSpPr>
        <p:spPr/>
        <p:txBody>
          <a:bodyPr/>
          <a:lstStyle/>
          <a:p>
            <a:pPr>
              <a:defRPr/>
            </a:pPr>
            <a:fld id="{98EA4670-04DF-ED4B-8337-592CCA52CB9E}" type="slidenum">
              <a:rPr lang="tr-TR" smtClean="0"/>
              <a:pPr>
                <a:defRPr/>
              </a:pPr>
              <a:t>64</a:t>
            </a:fld>
            <a:endParaRPr lang="tr-TR"/>
          </a:p>
        </p:txBody>
      </p:sp>
      <p:sp>
        <p:nvSpPr>
          <p:cNvPr id="9" name="Sağ Ok 8"/>
          <p:cNvSpPr/>
          <p:nvPr/>
        </p:nvSpPr>
        <p:spPr>
          <a:xfrm rot="2249482">
            <a:off x="552278" y="2108810"/>
            <a:ext cx="1748646" cy="789047"/>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tr-TR" sz="1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alibri" pitchFamily="34" charset="0"/>
                <a:cs typeface="Calibri" pitchFamily="34" charset="0"/>
              </a:rPr>
              <a:t>Ağustos</a:t>
            </a:r>
            <a:endParaRPr lang="tr-TR" sz="1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alibri" pitchFamily="34" charset="0"/>
              <a:cs typeface="Calibri" pitchFamily="34" charset="0"/>
            </a:endParaRPr>
          </a:p>
        </p:txBody>
      </p:sp>
      <p:sp>
        <p:nvSpPr>
          <p:cNvPr id="10" name="Sağ Ok 9"/>
          <p:cNvSpPr/>
          <p:nvPr/>
        </p:nvSpPr>
        <p:spPr>
          <a:xfrm rot="14306942" flipV="1">
            <a:off x="6334007" y="4830187"/>
            <a:ext cx="1870130" cy="787595"/>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tr-TR" sz="1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alibri" pitchFamily="34" charset="0"/>
                <a:cs typeface="Calibri" pitchFamily="34" charset="0"/>
              </a:rPr>
              <a:t>Eylül</a:t>
            </a:r>
            <a:endParaRPr lang="tr-TR" sz="1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Calibri" pitchFamily="34" charset="0"/>
              <a:cs typeface="Calibri" pitchFamily="34" charset="0"/>
            </a:endParaRPr>
          </a:p>
        </p:txBody>
      </p:sp>
    </p:spTree>
    <p:extLst>
      <p:ext uri="{BB962C8B-B14F-4D97-AF65-F5344CB8AC3E}">
        <p14:creationId xmlns:p14="http://schemas.microsoft.com/office/powerpoint/2010/main" val="138787731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9" grpId="0" animBg="1"/>
      <p:bldP spid="10"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914400" y="274638"/>
            <a:ext cx="7772400" cy="778098"/>
          </a:xfrm>
        </p:spPr>
        <p:txBody>
          <a:bodyPr/>
          <a:lstStyle/>
          <a:p>
            <a:r>
              <a:rPr lang="tr-TR" sz="3000" b="1" dirty="0">
                <a:solidFill>
                  <a:srgbClr val="0070C0"/>
                </a:solidFill>
                <a:effectLst>
                  <a:outerShdw blurRad="38100" dist="38100" dir="2700000" algn="tl">
                    <a:srgbClr val="DDDDDD"/>
                  </a:outerShdw>
                </a:effectLst>
                <a:latin typeface="Calibri" charset="0"/>
                <a:cs typeface="Calibri" charset="0"/>
              </a:rPr>
              <a:t>Neler </a:t>
            </a:r>
            <a:r>
              <a:rPr lang="tr-TR" sz="3000" b="1" dirty="0" smtClean="0">
                <a:solidFill>
                  <a:srgbClr val="0070C0"/>
                </a:solidFill>
                <a:effectLst>
                  <a:outerShdw blurRad="38100" dist="38100" dir="2700000" algn="tl">
                    <a:srgbClr val="DDDDDD"/>
                  </a:outerShdw>
                </a:effectLst>
                <a:latin typeface="Calibri" charset="0"/>
                <a:cs typeface="Calibri" charset="0"/>
              </a:rPr>
              <a:t>Yapacağız</a:t>
            </a:r>
            <a:endParaRPr lang="tr-TR" sz="3000" dirty="0"/>
          </a:p>
        </p:txBody>
      </p:sp>
      <p:graphicFrame>
        <p:nvGraphicFramePr>
          <p:cNvPr id="6" name="İçerik Yer Tutucusu 5"/>
          <p:cNvGraphicFramePr>
            <a:graphicFrameLocks noGrp="1"/>
          </p:cNvGraphicFramePr>
          <p:nvPr>
            <p:ph sz="quarter" idx="1"/>
            <p:extLst>
              <p:ext uri="{D42A27DB-BD31-4B8C-83A1-F6EECF244321}">
                <p14:modId xmlns:p14="http://schemas.microsoft.com/office/powerpoint/2010/main" val="4185271607"/>
              </p:ext>
            </p:extLst>
          </p:nvPr>
        </p:nvGraphicFramePr>
        <p:xfrm>
          <a:off x="914400" y="1447800"/>
          <a:ext cx="7772400" cy="4789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79511450"/>
      </p:ext>
    </p:extLst>
  </p:cSld>
  <p:clrMapOvr>
    <a:masterClrMapping/>
  </p:clrMapOvr>
  <p:transition spd="slow">
    <p:pull/>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611560" y="-99392"/>
            <a:ext cx="7772400" cy="1143000"/>
          </a:xfrm>
        </p:spPr>
        <p:txBody>
          <a:bodyPr/>
          <a:lstStyle/>
          <a:p>
            <a:pPr eaLnBrk="1" hangingPunct="1">
              <a:defRPr/>
            </a:pPr>
            <a:r>
              <a:rPr lang="tr-TR" sz="2400" b="1" dirty="0" smtClean="0">
                <a:solidFill>
                  <a:srgbClr val="0070C0"/>
                </a:solidFill>
                <a:effectLst>
                  <a:outerShdw blurRad="38100" dist="38100" dir="2700000" algn="tl">
                    <a:srgbClr val="DDDDDD"/>
                  </a:outerShdw>
                </a:effectLst>
                <a:latin typeface="Calibri" charset="0"/>
                <a:cs typeface="Calibri" charset="0"/>
              </a:rPr>
              <a:t>Hedefimiz</a:t>
            </a:r>
            <a:endParaRPr lang="tr-TR" sz="2400" b="1" dirty="0">
              <a:solidFill>
                <a:srgbClr val="0070C0"/>
              </a:solidFill>
              <a:effectLst>
                <a:outerShdw blurRad="38100" dist="38100" dir="2700000" algn="tl">
                  <a:srgbClr val="DDDDDD"/>
                </a:outerShdw>
              </a:effectLst>
              <a:latin typeface="Calibri" charset="0"/>
              <a:cs typeface="Calibri" charset="0"/>
            </a:endParaRPr>
          </a:p>
        </p:txBody>
      </p:sp>
      <p:graphicFrame>
        <p:nvGraphicFramePr>
          <p:cNvPr id="4" name="İçerik Yer Tutucusu 3"/>
          <p:cNvGraphicFramePr>
            <a:graphicFrameLocks noGrp="1"/>
          </p:cNvGraphicFramePr>
          <p:nvPr>
            <p:ph sz="quarter" idx="1"/>
            <p:extLst>
              <p:ext uri="{D42A27DB-BD31-4B8C-83A1-F6EECF244321}">
                <p14:modId xmlns:p14="http://schemas.microsoft.com/office/powerpoint/2010/main" val="2847099421"/>
              </p:ext>
            </p:extLst>
          </p:nvPr>
        </p:nvGraphicFramePr>
        <p:xfrm>
          <a:off x="760040" y="1916832"/>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0008663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611560" y="-99392"/>
            <a:ext cx="7772400" cy="1143000"/>
          </a:xfrm>
        </p:spPr>
        <p:txBody>
          <a:bodyPr/>
          <a:lstStyle/>
          <a:p>
            <a:pPr eaLnBrk="1" hangingPunct="1">
              <a:defRPr/>
            </a:pPr>
            <a:r>
              <a:rPr lang="tr-TR" sz="2400" b="1" dirty="0" smtClean="0">
                <a:solidFill>
                  <a:srgbClr val="0070C0"/>
                </a:solidFill>
                <a:effectLst>
                  <a:outerShdw blurRad="38100" dist="38100" dir="2700000" algn="tl">
                    <a:srgbClr val="DDDDDD"/>
                  </a:outerShdw>
                </a:effectLst>
                <a:latin typeface="Calibri" charset="0"/>
                <a:cs typeface="Calibri" charset="0"/>
              </a:rPr>
              <a:t>Örnekler</a:t>
            </a:r>
            <a:endParaRPr lang="tr-TR" sz="2400" b="1" dirty="0">
              <a:solidFill>
                <a:srgbClr val="0070C0"/>
              </a:solidFill>
              <a:effectLst>
                <a:outerShdw blurRad="38100" dist="38100" dir="2700000" algn="tl">
                  <a:srgbClr val="DDDDDD"/>
                </a:outerShdw>
              </a:effectLst>
              <a:latin typeface="Calibri" charset="0"/>
              <a:cs typeface="Calibri" charset="0"/>
            </a:endParaRPr>
          </a:p>
        </p:txBody>
      </p:sp>
      <p:pic>
        <p:nvPicPr>
          <p:cNvPr id="5" name="Resim 4"/>
          <p:cNvPicPr/>
          <p:nvPr/>
        </p:nvPicPr>
        <p:blipFill>
          <a:blip r:embed="rId2" cstate="print"/>
          <a:srcRect/>
          <a:stretch>
            <a:fillRect/>
          </a:stretch>
        </p:blipFill>
        <p:spPr bwMode="auto">
          <a:xfrm>
            <a:off x="611560" y="1823338"/>
            <a:ext cx="3271520" cy="1677670"/>
          </a:xfrm>
          <a:prstGeom prst="rect">
            <a:avLst/>
          </a:prstGeom>
          <a:ln w="88900" cap="sq" cmpd="thickThin">
            <a:solidFill>
              <a:srgbClr val="000000"/>
            </a:solidFill>
            <a:prstDash val="solid"/>
            <a:miter lim="800000"/>
          </a:ln>
          <a:effectLst>
            <a:innerShdw blurRad="76200">
              <a:srgbClr val="000000"/>
            </a:innerShdw>
          </a:effectLst>
        </p:spPr>
      </p:pic>
      <p:pic>
        <p:nvPicPr>
          <p:cNvPr id="8" name="Resim 7"/>
          <p:cNvPicPr/>
          <p:nvPr/>
        </p:nvPicPr>
        <p:blipFill>
          <a:blip r:embed="rId3" cstate="print">
            <a:extLst/>
          </a:blip>
          <a:srcRect l="10143" t="6216" r="9966" b="5405"/>
          <a:stretch>
            <a:fillRect/>
          </a:stretch>
        </p:blipFill>
        <p:spPr bwMode="auto">
          <a:xfrm>
            <a:off x="4572000" y="1340768"/>
            <a:ext cx="4325620" cy="251841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56 Resim" descr="1.JPG"/>
          <p:cNvPicPr/>
          <p:nvPr/>
        </p:nvPicPr>
        <p:blipFill>
          <a:blip r:embed="rId4" cstate="email">
            <a:extLst>
              <a:ext uri="{28A0092B-C50C-407E-A947-70E740481C1C}">
                <a14:useLocalDpi xmlns:a14="http://schemas.microsoft.com/office/drawing/2010/main" val="0"/>
              </a:ext>
            </a:extLst>
          </a:blip>
          <a:srcRect l="911" t="1033" r="827"/>
          <a:stretch>
            <a:fillRect/>
          </a:stretch>
        </p:blipFill>
        <p:spPr bwMode="auto">
          <a:xfrm>
            <a:off x="2915816" y="4293096"/>
            <a:ext cx="2926080" cy="2369820"/>
          </a:xfrm>
          <a:prstGeom prst="rect">
            <a:avLst/>
          </a:prstGeom>
          <a:noFill/>
          <a:ln>
            <a:noFill/>
          </a:ln>
        </p:spPr>
      </p:pic>
    </p:spTree>
    <p:extLst>
      <p:ext uri="{BB962C8B-B14F-4D97-AF65-F5344CB8AC3E}">
        <p14:creationId xmlns:p14="http://schemas.microsoft.com/office/powerpoint/2010/main" val="4603016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611560" y="-99392"/>
            <a:ext cx="7772400" cy="1143000"/>
          </a:xfrm>
        </p:spPr>
        <p:txBody>
          <a:bodyPr/>
          <a:lstStyle/>
          <a:p>
            <a:pPr eaLnBrk="1" hangingPunct="1">
              <a:defRPr/>
            </a:pPr>
            <a:r>
              <a:rPr lang="tr-TR" sz="2400" b="1" dirty="0" smtClean="0">
                <a:solidFill>
                  <a:srgbClr val="0070C0"/>
                </a:solidFill>
                <a:effectLst>
                  <a:outerShdw blurRad="38100" dist="38100" dir="2700000" algn="tl">
                    <a:srgbClr val="DDDDDD"/>
                  </a:outerShdw>
                </a:effectLst>
                <a:latin typeface="Calibri" charset="0"/>
                <a:cs typeface="Calibri" charset="0"/>
              </a:rPr>
              <a:t>Nasıl Yapacağız</a:t>
            </a:r>
            <a:endParaRPr lang="tr-TR" sz="2400" b="1" dirty="0">
              <a:solidFill>
                <a:srgbClr val="0070C0"/>
              </a:solidFill>
              <a:effectLst>
                <a:outerShdw blurRad="38100" dist="38100" dir="2700000" algn="tl">
                  <a:srgbClr val="DDDDDD"/>
                </a:outerShdw>
              </a:effectLst>
              <a:latin typeface="Calibri" charset="0"/>
              <a:cs typeface="Calibri" charset="0"/>
            </a:endParaRPr>
          </a:p>
        </p:txBody>
      </p:sp>
      <p:graphicFrame>
        <p:nvGraphicFramePr>
          <p:cNvPr id="4" name="İçerik Yer Tutucusu 3"/>
          <p:cNvGraphicFramePr>
            <a:graphicFrameLocks noGrp="1"/>
          </p:cNvGraphicFramePr>
          <p:nvPr>
            <p:ph sz="quarter" idx="1"/>
            <p:extLst>
              <p:ext uri="{D42A27DB-BD31-4B8C-83A1-F6EECF244321}">
                <p14:modId xmlns:p14="http://schemas.microsoft.com/office/powerpoint/2010/main" val="2439160164"/>
              </p:ext>
            </p:extLst>
          </p:nvPr>
        </p:nvGraphicFramePr>
        <p:xfrm>
          <a:off x="760040" y="1844824"/>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231053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1482634045"/>
              </p:ext>
            </p:extLst>
          </p:nvPr>
        </p:nvGraphicFramePr>
        <p:xfrm>
          <a:off x="683568" y="1268760"/>
          <a:ext cx="7920880"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algn="l" rtl="0" eaLnBrk="0" fontAlgn="base" hangingPunct="0">
              <a:spcBef>
                <a:spcPct val="0"/>
              </a:spcBef>
              <a:spcAft>
                <a:spcPct val="0"/>
              </a:spcAft>
              <a:defRPr sz="4000" kern="1200">
                <a:solidFill>
                  <a:schemeClr val="tx2"/>
                </a:solidFill>
                <a:latin typeface="Calibri" pitchFamily="34" charset="0"/>
                <a:ea typeface="+mj-ea"/>
                <a:cs typeface="Calibri" pitchFamily="34" charset="0"/>
              </a:defRPr>
            </a:lvl1pPr>
            <a:lvl2pPr algn="l" rtl="0" eaLnBrk="0" fontAlgn="base" hangingPunct="0">
              <a:spcBef>
                <a:spcPct val="0"/>
              </a:spcBef>
              <a:spcAft>
                <a:spcPct val="0"/>
              </a:spcAft>
              <a:defRPr sz="4000">
                <a:solidFill>
                  <a:schemeClr val="tx2"/>
                </a:solidFill>
                <a:latin typeface="Franklin Gothic Book" pitchFamily="34" charset="0"/>
              </a:defRPr>
            </a:lvl2pPr>
            <a:lvl3pPr algn="l" rtl="0" eaLnBrk="0" fontAlgn="base" hangingPunct="0">
              <a:spcBef>
                <a:spcPct val="0"/>
              </a:spcBef>
              <a:spcAft>
                <a:spcPct val="0"/>
              </a:spcAft>
              <a:defRPr sz="4000">
                <a:solidFill>
                  <a:schemeClr val="tx2"/>
                </a:solidFill>
                <a:latin typeface="Franklin Gothic Book" pitchFamily="34" charset="0"/>
              </a:defRPr>
            </a:lvl3pPr>
            <a:lvl4pPr algn="l" rtl="0" eaLnBrk="0" fontAlgn="base" hangingPunct="0">
              <a:spcBef>
                <a:spcPct val="0"/>
              </a:spcBef>
              <a:spcAft>
                <a:spcPct val="0"/>
              </a:spcAft>
              <a:defRPr sz="4000">
                <a:solidFill>
                  <a:schemeClr val="tx2"/>
                </a:solidFill>
                <a:latin typeface="Franklin Gothic Book" pitchFamily="34" charset="0"/>
              </a:defRPr>
            </a:lvl4pPr>
            <a:lvl5pPr algn="l" rtl="0" eaLnBrk="0" fontAlgn="base" hangingPunct="0">
              <a:spcBef>
                <a:spcPct val="0"/>
              </a:spcBef>
              <a:spcAft>
                <a:spcPct val="0"/>
              </a:spcAft>
              <a:defRPr sz="4000">
                <a:solidFill>
                  <a:schemeClr val="tx2"/>
                </a:solidFill>
                <a:latin typeface="Franklin Gothic Book" pitchFamily="34" charset="0"/>
              </a:defRPr>
            </a:lvl5pPr>
            <a:lvl6pPr marL="457200" algn="l" rtl="0" fontAlgn="base">
              <a:spcBef>
                <a:spcPct val="0"/>
              </a:spcBef>
              <a:spcAft>
                <a:spcPct val="0"/>
              </a:spcAft>
              <a:defRPr sz="4000">
                <a:solidFill>
                  <a:schemeClr val="tx2"/>
                </a:solidFill>
                <a:latin typeface="Franklin Gothic Book" pitchFamily="34" charset="0"/>
              </a:defRPr>
            </a:lvl6pPr>
            <a:lvl7pPr marL="914400" algn="l" rtl="0" fontAlgn="base">
              <a:spcBef>
                <a:spcPct val="0"/>
              </a:spcBef>
              <a:spcAft>
                <a:spcPct val="0"/>
              </a:spcAft>
              <a:defRPr sz="4000">
                <a:solidFill>
                  <a:schemeClr val="tx2"/>
                </a:solidFill>
                <a:latin typeface="Franklin Gothic Book" pitchFamily="34" charset="0"/>
              </a:defRPr>
            </a:lvl7pPr>
            <a:lvl8pPr marL="1371600" algn="l" rtl="0" fontAlgn="base">
              <a:spcBef>
                <a:spcPct val="0"/>
              </a:spcBef>
              <a:spcAft>
                <a:spcPct val="0"/>
              </a:spcAft>
              <a:defRPr sz="4000">
                <a:solidFill>
                  <a:schemeClr val="tx2"/>
                </a:solidFill>
                <a:latin typeface="Franklin Gothic Book" pitchFamily="34" charset="0"/>
              </a:defRPr>
            </a:lvl8pPr>
            <a:lvl9pPr marL="1828800" algn="l" rtl="0" fontAlgn="base">
              <a:spcBef>
                <a:spcPct val="0"/>
              </a:spcBef>
              <a:spcAft>
                <a:spcPct val="0"/>
              </a:spcAft>
              <a:defRPr sz="4000">
                <a:solidFill>
                  <a:schemeClr val="tx2"/>
                </a:solidFill>
                <a:latin typeface="Franklin Gothic Book" pitchFamily="34" charset="0"/>
              </a:defRPr>
            </a:lvl9pPr>
          </a:lstStyle>
          <a:p>
            <a:pPr eaLnBrk="1" fontAlgn="auto" hangingPunct="1">
              <a:spcAft>
                <a:spcPts val="0"/>
              </a:spcAft>
              <a:defRPr/>
            </a:pPr>
            <a:r>
              <a:rPr lang="tr-TR" sz="2400" b="1" dirty="0" smtClean="0">
                <a:solidFill>
                  <a:srgbClr val="0070C0"/>
                </a:solidFill>
                <a:effectLst>
                  <a:outerShdw blurRad="38100" dist="38100" dir="2700000" algn="tl">
                    <a:srgbClr val="000000">
                      <a:alpha val="43137"/>
                    </a:srgbClr>
                  </a:outerShdw>
                </a:effectLst>
              </a:rPr>
              <a:t>Sizlerden Beklentilerimiz</a:t>
            </a:r>
            <a:endParaRPr lang="en-US" sz="2400" b="1" dirty="0">
              <a:solidFill>
                <a:srgbClr val="0070C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8793760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054099044"/>
              </p:ext>
            </p:extLst>
          </p:nvPr>
        </p:nvGraphicFramePr>
        <p:xfrm>
          <a:off x="971600" y="1412776"/>
          <a:ext cx="7416824" cy="518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2400" b="1" dirty="0" smtClean="0">
                <a:solidFill>
                  <a:srgbClr val="0070C0"/>
                </a:solidFill>
                <a:effectLst>
                  <a:outerShdw blurRad="38100" dist="38100" dir="2700000" algn="tl">
                    <a:srgbClr val="DDDDDD"/>
                  </a:outerShdw>
                </a:effectLst>
                <a:latin typeface="Calibri" charset="0"/>
                <a:cs typeface="Calibri" charset="0"/>
              </a:rPr>
              <a:t>Donanım ve Yazılım Altyapısı Bileşeni</a:t>
            </a:r>
            <a:endParaRPr lang="en-US" sz="2400" b="1" dirty="0" smtClean="0">
              <a:solidFill>
                <a:srgbClr val="0070C0"/>
              </a:solidFill>
              <a:effectLst>
                <a:outerShdw blurRad="38100" dist="38100" dir="2700000" algn="tl">
                  <a:srgbClr val="DDDDDD"/>
                </a:outerShdw>
              </a:effectLst>
              <a:latin typeface="Calibri" charset="0"/>
              <a:cs typeface="Calibri" charset="0"/>
            </a:endParaRPr>
          </a:p>
        </p:txBody>
      </p:sp>
    </p:spTree>
    <p:extLst>
      <p:ext uri="{BB962C8B-B14F-4D97-AF65-F5344CB8AC3E}">
        <p14:creationId xmlns:p14="http://schemas.microsoft.com/office/powerpoint/2010/main" val="3928712003"/>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aşlık 3"/>
          <p:cNvSpPr>
            <a:spLocks noGrp="1"/>
          </p:cNvSpPr>
          <p:nvPr>
            <p:ph type="title"/>
          </p:nvPr>
        </p:nvSpPr>
        <p:spPr>
          <a:xfrm>
            <a:off x="1751461" y="2636912"/>
            <a:ext cx="5700859" cy="864096"/>
          </a:xfrm>
          <a:extLst/>
        </p:spPr>
        <p:txBody>
          <a:bodyPr rtlCol="0">
            <a:noAutofit/>
          </a:bodyPr>
          <a:lstStyle/>
          <a:p>
            <a:pPr algn="ctr" eaLnBrk="1" fontAlgn="auto" hangingPunct="1">
              <a:spcAft>
                <a:spcPts val="0"/>
              </a:spcAft>
              <a:defRPr/>
            </a:pPr>
            <a:r>
              <a:rPr lang="tr-TR" sz="6600" dirty="0" smtClean="0">
                <a:ln w="18415" cmpd="sng">
                  <a:solidFill>
                    <a:srgbClr val="FFFFFF"/>
                  </a:solidFill>
                  <a:prstDash val="solid"/>
                </a:ln>
                <a:effectLst>
                  <a:outerShdw blurRad="63500" dir="3600000" algn="tl" rotWithShape="0">
                    <a:srgbClr val="000000">
                      <a:alpha val="70000"/>
                    </a:srgbClr>
                  </a:outerShdw>
                </a:effectLst>
                <a:ea typeface="+mj-ea"/>
                <a:cs typeface="+mj-cs"/>
              </a:rPr>
              <a:t>TEŞEKKÜRLER</a:t>
            </a:r>
            <a:endParaRPr lang="tr-TR" sz="6600" dirty="0">
              <a:ln w="18415" cmpd="sng">
                <a:solidFill>
                  <a:srgbClr val="FFFFFF"/>
                </a:solidFill>
                <a:prstDash val="solid"/>
              </a:ln>
              <a:effectLst>
                <a:outerShdw blurRad="63500" dir="3600000" algn="tl" rotWithShape="0">
                  <a:srgbClr val="000000">
                    <a:alpha val="70000"/>
                  </a:srgbClr>
                </a:outerShdw>
              </a:effectLst>
              <a:ea typeface="+mj-ea"/>
              <a:cs typeface="+mj-cs"/>
            </a:endParaRPr>
          </a:p>
        </p:txBody>
      </p:sp>
      <p:grpSp>
        <p:nvGrpSpPr>
          <p:cNvPr id="66562" name="Grup 1"/>
          <p:cNvGrpSpPr>
            <a:grpSpLocks/>
          </p:cNvGrpSpPr>
          <p:nvPr/>
        </p:nvGrpSpPr>
        <p:grpSpPr bwMode="auto">
          <a:xfrm>
            <a:off x="2627313" y="333375"/>
            <a:ext cx="3849687" cy="1947863"/>
            <a:chOff x="2285951" y="4653136"/>
            <a:chExt cx="3849170" cy="1946799"/>
          </a:xfrm>
        </p:grpSpPr>
        <p:pic>
          <p:nvPicPr>
            <p:cNvPr id="66566" name="Resim 7"/>
            <p:cNvPicPr>
              <a:picLocks noChangeAspect="1"/>
            </p:cNvPicPr>
            <p:nvPr/>
          </p:nvPicPr>
          <p:blipFill>
            <a:blip r:embed="rId2" cstate="email">
              <a:extLst>
                <a:ext uri="{28A0092B-C50C-407E-A947-70E740481C1C}">
                  <a14:useLocalDpi xmlns:a14="http://schemas.microsoft.com/office/drawing/2010/main" val="0"/>
                </a:ext>
              </a:extLst>
            </a:blip>
            <a:srcRect t="30899" b="34550"/>
            <a:stretch>
              <a:fillRect/>
            </a:stretch>
          </p:blipFill>
          <p:spPr bwMode="auto">
            <a:xfrm>
              <a:off x="2285951" y="4797152"/>
              <a:ext cx="3849170" cy="1802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7" name="6 Metin kutusu"/>
            <p:cNvSpPr txBox="1">
              <a:spLocks noChangeArrowheads="1"/>
            </p:cNvSpPr>
            <p:nvPr/>
          </p:nvSpPr>
          <p:spPr bwMode="auto">
            <a:xfrm>
              <a:off x="2555776" y="4653136"/>
              <a:ext cx="1133722" cy="398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ndara" charset="0"/>
                  <a:ea typeface="ＭＳ Ｐゴシック" charset="0"/>
                  <a:cs typeface="ＭＳ Ｐゴシック" charset="0"/>
                </a:defRPr>
              </a:lvl1pPr>
              <a:lvl2pPr marL="742950" indent="-285750" eaLnBrk="0" hangingPunct="0">
                <a:defRPr sz="2400">
                  <a:solidFill>
                    <a:schemeClr val="tx1"/>
                  </a:solidFill>
                  <a:latin typeface="Candara" charset="0"/>
                  <a:ea typeface="ＭＳ Ｐゴシック" charset="0"/>
                </a:defRPr>
              </a:lvl2pPr>
              <a:lvl3pPr marL="1143000" indent="-228600" eaLnBrk="0" hangingPunct="0">
                <a:defRPr sz="2400">
                  <a:solidFill>
                    <a:schemeClr val="tx1"/>
                  </a:solidFill>
                  <a:latin typeface="Candara" charset="0"/>
                  <a:ea typeface="ＭＳ Ｐゴシック" charset="0"/>
                </a:defRPr>
              </a:lvl3pPr>
              <a:lvl4pPr marL="1600200" indent="-228600" eaLnBrk="0" hangingPunct="0">
                <a:defRPr sz="2400">
                  <a:solidFill>
                    <a:schemeClr val="tx1"/>
                  </a:solidFill>
                  <a:latin typeface="Candara" charset="0"/>
                  <a:ea typeface="ＭＳ Ｐゴシック" charset="0"/>
                </a:defRPr>
              </a:lvl4pPr>
              <a:lvl5pPr marL="2057400" indent="-228600" eaLnBrk="0" hangingPunct="0">
                <a:defRPr sz="2400">
                  <a:solidFill>
                    <a:schemeClr val="tx1"/>
                  </a:solidFill>
                  <a:latin typeface="Candara" charset="0"/>
                  <a:ea typeface="ＭＳ Ｐゴシック" charset="0"/>
                </a:defRPr>
              </a:lvl5pPr>
              <a:lvl6pPr marL="2514600" indent="-228600" eaLnBrk="0" fontAlgn="base" hangingPunct="0">
                <a:spcBef>
                  <a:spcPct val="0"/>
                </a:spcBef>
                <a:spcAft>
                  <a:spcPct val="0"/>
                </a:spcAft>
                <a:defRPr sz="2400">
                  <a:solidFill>
                    <a:schemeClr val="tx1"/>
                  </a:solidFill>
                  <a:latin typeface="Candara" charset="0"/>
                  <a:ea typeface="ＭＳ Ｐゴシック" charset="0"/>
                </a:defRPr>
              </a:lvl6pPr>
              <a:lvl7pPr marL="2971800" indent="-228600" eaLnBrk="0" fontAlgn="base" hangingPunct="0">
                <a:spcBef>
                  <a:spcPct val="0"/>
                </a:spcBef>
                <a:spcAft>
                  <a:spcPct val="0"/>
                </a:spcAft>
                <a:defRPr sz="2400">
                  <a:solidFill>
                    <a:schemeClr val="tx1"/>
                  </a:solidFill>
                  <a:latin typeface="Candara" charset="0"/>
                  <a:ea typeface="ＭＳ Ｐゴシック" charset="0"/>
                </a:defRPr>
              </a:lvl7pPr>
              <a:lvl8pPr marL="3429000" indent="-228600" eaLnBrk="0" fontAlgn="base" hangingPunct="0">
                <a:spcBef>
                  <a:spcPct val="0"/>
                </a:spcBef>
                <a:spcAft>
                  <a:spcPct val="0"/>
                </a:spcAft>
                <a:defRPr sz="2400">
                  <a:solidFill>
                    <a:schemeClr val="tx1"/>
                  </a:solidFill>
                  <a:latin typeface="Candara" charset="0"/>
                  <a:ea typeface="ＭＳ Ｐゴシック" charset="0"/>
                </a:defRPr>
              </a:lvl8pPr>
              <a:lvl9pPr marL="3886200" indent="-228600" eaLnBrk="0" fontAlgn="base" hangingPunct="0">
                <a:spcBef>
                  <a:spcPct val="0"/>
                </a:spcBef>
                <a:spcAft>
                  <a:spcPct val="0"/>
                </a:spcAft>
                <a:defRPr sz="2400">
                  <a:solidFill>
                    <a:schemeClr val="tx1"/>
                  </a:solidFill>
                  <a:latin typeface="Candara" charset="0"/>
                  <a:ea typeface="ＭＳ Ｐゴシック" charset="0"/>
                </a:defRPr>
              </a:lvl9pPr>
            </a:lstStyle>
            <a:p>
              <a:pPr eaLnBrk="1" hangingPunct="1"/>
              <a:r>
                <a:rPr lang="tr-TR" sz="1800" b="1">
                  <a:solidFill>
                    <a:srgbClr val="003192"/>
                  </a:solidFill>
                  <a:latin typeface="Arial" charset="0"/>
                </a:rPr>
                <a:t>eğitimde</a:t>
              </a:r>
            </a:p>
          </p:txBody>
        </p:sp>
      </p:grpSp>
      <p:pic>
        <p:nvPicPr>
          <p:cNvPr id="45060"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740650" y="115888"/>
            <a:ext cx="1176338" cy="112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66564" name="Picture 6"/>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50825" y="222250"/>
            <a:ext cx="96202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5" name="Dikdörtgen 1"/>
          <p:cNvSpPr>
            <a:spLocks noChangeArrowheads="1"/>
          </p:cNvSpPr>
          <p:nvPr/>
        </p:nvSpPr>
        <p:spPr bwMode="auto">
          <a:xfrm>
            <a:off x="3357501" y="5313363"/>
            <a:ext cx="2908425"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tr-TR" sz="1400" b="1" dirty="0">
                <a:solidFill>
                  <a:srgbClr val="0070C0"/>
                </a:solidFill>
              </a:rPr>
              <a:t>e-posta</a:t>
            </a:r>
            <a:r>
              <a:rPr lang="tr-TR" sz="1400" b="1" dirty="0" smtClean="0">
                <a:solidFill>
                  <a:srgbClr val="0070C0"/>
                </a:solidFill>
              </a:rPr>
              <a:t>:</a:t>
            </a:r>
          </a:p>
          <a:p>
            <a:pPr algn="ctr"/>
            <a:r>
              <a:rPr lang="tr-TR" sz="1400" b="1" dirty="0" smtClean="0">
                <a:solidFill>
                  <a:srgbClr val="0070C0"/>
                </a:solidFill>
              </a:rPr>
              <a:t> </a:t>
            </a:r>
            <a:r>
              <a:rPr lang="tr-TR" sz="1400" b="1" dirty="0" smtClean="0">
                <a:solidFill>
                  <a:srgbClr val="0070C0"/>
                </a:solidFill>
                <a:hlinkClick r:id="rId5"/>
              </a:rPr>
              <a:t>lidermudurler@gmail.com</a:t>
            </a:r>
            <a:endParaRPr lang="tr-TR" sz="1400" b="1" dirty="0" smtClean="0">
              <a:solidFill>
                <a:srgbClr val="0070C0"/>
              </a:solidFill>
            </a:endParaRPr>
          </a:p>
          <a:p>
            <a:pPr algn="ctr"/>
            <a:r>
              <a:rPr lang="tr-TR" sz="1400" b="1" dirty="0" smtClean="0">
                <a:solidFill>
                  <a:srgbClr val="0070C0"/>
                </a:solidFill>
              </a:rPr>
              <a:t> </a:t>
            </a:r>
            <a:endParaRPr lang="tr-TR" sz="1400" b="1" dirty="0" smtClean="0">
              <a:solidFill>
                <a:srgbClr val="0070C0"/>
              </a:solidFill>
            </a:endParaRPr>
          </a:p>
          <a:p>
            <a:pPr algn="ctr"/>
            <a:r>
              <a:rPr lang="tr-TR" sz="1400" b="1" dirty="0" smtClean="0">
                <a:solidFill>
                  <a:srgbClr val="0070C0"/>
                </a:solidFill>
                <a:hlinkClick r:id="rId6"/>
              </a:rPr>
              <a:t>fatih_projesi@meb.gov.tr</a:t>
            </a:r>
            <a:endParaRPr lang="tr-TR" sz="1400" b="1" dirty="0">
              <a:solidFill>
                <a:srgbClr val="0070C0"/>
              </a:solidFill>
            </a:endParaRPr>
          </a:p>
          <a:p>
            <a:pPr algn="ctr"/>
            <a:endParaRPr lang="tr-TR" sz="1400" b="1" dirty="0">
              <a:solidFill>
                <a:srgbClr val="0070C0"/>
              </a:solidFill>
            </a:endParaRPr>
          </a:p>
          <a:p>
            <a:pPr algn="ctr"/>
            <a:r>
              <a:rPr lang="tr-TR" sz="1400" b="1" dirty="0">
                <a:solidFill>
                  <a:srgbClr val="0070C0"/>
                </a:solidFill>
              </a:rPr>
              <a:t>Web: </a:t>
            </a:r>
            <a:r>
              <a:rPr lang="tr-TR" sz="1400" b="1" dirty="0">
                <a:solidFill>
                  <a:srgbClr val="0070C0"/>
                </a:solidFill>
                <a:hlinkClick r:id="rId7"/>
              </a:rPr>
              <a:t>http://fatihprojesi.meb.gov.tr</a:t>
            </a:r>
            <a:r>
              <a:rPr lang="tr-TR" sz="1400" b="1" dirty="0">
                <a:solidFill>
                  <a:srgbClr val="0070C0"/>
                </a:solidFill>
              </a:rPr>
              <a:t> </a:t>
            </a:r>
          </a:p>
        </p:txBody>
      </p:sp>
      <p:sp>
        <p:nvSpPr>
          <p:cNvPr id="2" name="Metin kutusu 1"/>
          <p:cNvSpPr txBox="1"/>
          <p:nvPr/>
        </p:nvSpPr>
        <p:spPr>
          <a:xfrm>
            <a:off x="539552" y="3933056"/>
            <a:ext cx="8136904" cy="1323439"/>
          </a:xfrm>
          <a:prstGeom prst="rect">
            <a:avLst/>
          </a:prstGeom>
          <a:noFill/>
        </p:spPr>
        <p:txBody>
          <a:bodyPr wrap="square" rtlCol="0">
            <a:spAutoFit/>
          </a:bodyPr>
          <a:lstStyle/>
          <a:p>
            <a:pPr algn="ctr"/>
            <a:r>
              <a:rPr lang="tr-TR" sz="4000" b="1" dirty="0" smtClean="0">
                <a:solidFill>
                  <a:srgbClr val="FF0000"/>
                </a:solidFill>
              </a:rPr>
              <a:t>İzmir </a:t>
            </a:r>
            <a:r>
              <a:rPr lang="tr-TR" sz="4000" b="1" dirty="0">
                <a:solidFill>
                  <a:srgbClr val="FF0000"/>
                </a:solidFill>
              </a:rPr>
              <a:t>Fatih Projesi </a:t>
            </a:r>
            <a:r>
              <a:rPr lang="tr-TR" sz="4000" b="1" dirty="0" smtClean="0">
                <a:solidFill>
                  <a:srgbClr val="FF0000"/>
                </a:solidFill>
              </a:rPr>
              <a:t>Teknoloji ve Liderlik Forumu Ekibi</a:t>
            </a:r>
            <a:endParaRPr lang="tr-TR" sz="4000" b="1"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Başlık 2"/>
          <p:cNvSpPr txBox="1">
            <a:spLocks/>
          </p:cNvSpPr>
          <p:nvPr/>
        </p:nvSpPr>
        <p:spPr bwMode="auto">
          <a:xfrm>
            <a:off x="323850" y="404813"/>
            <a:ext cx="6911975"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91440" anchor="b"/>
          <a:lstStyle>
            <a:lvl1pPr eaLnBrk="0" hangingPunct="0">
              <a:defRPr>
                <a:solidFill>
                  <a:schemeClr val="tx1"/>
                </a:solidFill>
                <a:latin typeface="Candara" charset="0"/>
                <a:ea typeface="ＭＳ Ｐゴシック" charset="0"/>
                <a:cs typeface="Arial" charset="0"/>
              </a:defRPr>
            </a:lvl1pPr>
            <a:lvl2pPr marL="742950" indent="-285750" eaLnBrk="0" hangingPunct="0">
              <a:defRPr>
                <a:solidFill>
                  <a:schemeClr val="tx1"/>
                </a:solidFill>
                <a:latin typeface="Candara" charset="0"/>
                <a:ea typeface="Arial" charset="0"/>
                <a:cs typeface="Arial" charset="0"/>
              </a:defRPr>
            </a:lvl2pPr>
            <a:lvl3pPr marL="1143000" indent="-228600" eaLnBrk="0" hangingPunct="0">
              <a:defRPr>
                <a:solidFill>
                  <a:schemeClr val="tx1"/>
                </a:solidFill>
                <a:latin typeface="Candara" charset="0"/>
                <a:ea typeface="Arial" charset="0"/>
                <a:cs typeface="Arial" charset="0"/>
              </a:defRPr>
            </a:lvl3pPr>
            <a:lvl4pPr marL="1600200" indent="-228600" eaLnBrk="0" hangingPunct="0">
              <a:defRPr>
                <a:solidFill>
                  <a:schemeClr val="tx1"/>
                </a:solidFill>
                <a:latin typeface="Candara" charset="0"/>
                <a:ea typeface="Arial" charset="0"/>
                <a:cs typeface="Arial" charset="0"/>
              </a:defRPr>
            </a:lvl4pPr>
            <a:lvl5pPr marL="2057400" indent="-228600" eaLnBrk="0" hangingPunct="0">
              <a:defRPr>
                <a:solidFill>
                  <a:schemeClr val="tx1"/>
                </a:solidFill>
                <a:latin typeface="Candara" charset="0"/>
                <a:ea typeface="Arial" charset="0"/>
                <a:cs typeface="Arial" charset="0"/>
              </a:defRPr>
            </a:lvl5pPr>
            <a:lvl6pPr marL="2514600" indent="-228600" eaLnBrk="0" fontAlgn="base" hangingPunct="0">
              <a:spcBef>
                <a:spcPct val="0"/>
              </a:spcBef>
              <a:spcAft>
                <a:spcPct val="0"/>
              </a:spcAft>
              <a:defRPr>
                <a:solidFill>
                  <a:schemeClr val="tx1"/>
                </a:solidFill>
                <a:latin typeface="Candara" charset="0"/>
                <a:ea typeface="Arial" charset="0"/>
                <a:cs typeface="Arial" charset="0"/>
              </a:defRPr>
            </a:lvl6pPr>
            <a:lvl7pPr marL="2971800" indent="-228600" eaLnBrk="0" fontAlgn="base" hangingPunct="0">
              <a:spcBef>
                <a:spcPct val="0"/>
              </a:spcBef>
              <a:spcAft>
                <a:spcPct val="0"/>
              </a:spcAft>
              <a:defRPr>
                <a:solidFill>
                  <a:schemeClr val="tx1"/>
                </a:solidFill>
                <a:latin typeface="Candara" charset="0"/>
                <a:ea typeface="Arial" charset="0"/>
                <a:cs typeface="Arial" charset="0"/>
              </a:defRPr>
            </a:lvl7pPr>
            <a:lvl8pPr marL="3429000" indent="-228600" eaLnBrk="0" fontAlgn="base" hangingPunct="0">
              <a:spcBef>
                <a:spcPct val="0"/>
              </a:spcBef>
              <a:spcAft>
                <a:spcPct val="0"/>
              </a:spcAft>
              <a:defRPr>
                <a:solidFill>
                  <a:schemeClr val="tx1"/>
                </a:solidFill>
                <a:latin typeface="Candara" charset="0"/>
                <a:ea typeface="Arial" charset="0"/>
                <a:cs typeface="Arial" charset="0"/>
              </a:defRPr>
            </a:lvl8pPr>
            <a:lvl9pPr marL="3886200" indent="-228600" eaLnBrk="0" fontAlgn="base" hangingPunct="0">
              <a:spcBef>
                <a:spcPct val="0"/>
              </a:spcBef>
              <a:spcAft>
                <a:spcPct val="0"/>
              </a:spcAft>
              <a:defRPr>
                <a:solidFill>
                  <a:schemeClr val="tx1"/>
                </a:solidFill>
                <a:latin typeface="Candara" charset="0"/>
                <a:ea typeface="Arial" charset="0"/>
                <a:cs typeface="Arial" charset="0"/>
              </a:defRPr>
            </a:lvl9pPr>
          </a:lstStyle>
          <a:p>
            <a:pPr eaLnBrk="1" hangingPunct="1">
              <a:defRPr/>
            </a:pPr>
            <a:r>
              <a:rPr lang="tr-TR" sz="2400" b="1" dirty="0" smtClean="0">
                <a:solidFill>
                  <a:srgbClr val="0070C0"/>
                </a:solidFill>
                <a:effectLst>
                  <a:outerShdw blurRad="38100" dist="38100" dir="2700000" algn="tl">
                    <a:srgbClr val="DDDDDD"/>
                  </a:outerShdw>
                </a:effectLst>
                <a:latin typeface="Calibri" charset="0"/>
                <a:cs typeface="Calibri" charset="0"/>
              </a:rPr>
              <a:t>Donanım ve Yazılım Altyapısı Bileşeni</a:t>
            </a:r>
            <a:endParaRPr lang="en-US" sz="2400" b="1" dirty="0" smtClean="0">
              <a:solidFill>
                <a:srgbClr val="0070C0"/>
              </a:solidFill>
              <a:effectLst>
                <a:outerShdw blurRad="38100" dist="38100" dir="2700000" algn="tl">
                  <a:srgbClr val="DDDDDD"/>
                </a:outerShdw>
              </a:effectLst>
              <a:latin typeface="Calibri" charset="0"/>
              <a:cs typeface="Calibri" charset="0"/>
            </a:endParaRPr>
          </a:p>
        </p:txBody>
      </p:sp>
      <p:pic>
        <p:nvPicPr>
          <p:cNvPr id="1026" name="Picture 2" descr="L:\FOTOGRAFDAN ALINAN\akıllı tahta\DSC_0083.JPG"/>
          <p:cNvPicPr>
            <a:picLocks noChangeAspect="1" noChangeArrowheads="1"/>
          </p:cNvPicPr>
          <p:nvPr/>
        </p:nvPicPr>
        <p:blipFill>
          <a:blip r:embed="rId2" cstate="print"/>
          <a:srcRect b="20475"/>
          <a:stretch>
            <a:fillRect/>
          </a:stretch>
        </p:blipFill>
        <p:spPr bwMode="auto">
          <a:xfrm>
            <a:off x="323528" y="1268760"/>
            <a:ext cx="4320480" cy="2300295"/>
          </a:xfrm>
          <a:prstGeom prst="rect">
            <a:avLst/>
          </a:prstGeom>
          <a:noFill/>
        </p:spPr>
      </p:pic>
      <p:pic>
        <p:nvPicPr>
          <p:cNvPr id="1031" name="Picture 7" descr="http://cdn.positive.com.tr/mormani/_docs/i400/e/e449cda6b9_BOON-X500-Dokuman-Kamera.jpg"/>
          <p:cNvPicPr>
            <a:picLocks noChangeAspect="1" noChangeArrowheads="1"/>
          </p:cNvPicPr>
          <p:nvPr/>
        </p:nvPicPr>
        <p:blipFill>
          <a:blip r:embed="rId3" cstate="print"/>
          <a:srcRect t="11340" b="11171"/>
          <a:stretch>
            <a:fillRect/>
          </a:stretch>
        </p:blipFill>
        <p:spPr bwMode="auto">
          <a:xfrm>
            <a:off x="5508104" y="1268760"/>
            <a:ext cx="2880320" cy="2300295"/>
          </a:xfrm>
          <a:prstGeom prst="rect">
            <a:avLst/>
          </a:prstGeom>
          <a:noFill/>
        </p:spPr>
      </p:pic>
      <p:pic>
        <p:nvPicPr>
          <p:cNvPr id="1033" name="Picture 9" descr="http://www.mormani.com/_docs/i160/b/b4611_BROTHER-DCP-8070D-cok-Fonksiyonlu-Laser-Yazici-DCP-8070D.jpg"/>
          <p:cNvPicPr>
            <a:picLocks noChangeAspect="1" noChangeArrowheads="1"/>
          </p:cNvPicPr>
          <p:nvPr/>
        </p:nvPicPr>
        <p:blipFill>
          <a:blip r:embed="rId4" cstate="print"/>
          <a:srcRect/>
          <a:stretch>
            <a:fillRect/>
          </a:stretch>
        </p:blipFill>
        <p:spPr bwMode="auto">
          <a:xfrm>
            <a:off x="899592" y="4293096"/>
            <a:ext cx="1872208" cy="1872209"/>
          </a:xfrm>
          <a:prstGeom prst="rect">
            <a:avLst/>
          </a:prstGeom>
          <a:noFill/>
        </p:spPr>
      </p:pic>
      <p:pic>
        <p:nvPicPr>
          <p:cNvPr id="3074"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219987" y="3761885"/>
            <a:ext cx="4621463" cy="2934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77488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İçerik Yer Tutucusu 6"/>
          <p:cNvGraphicFramePr>
            <a:graphicFrameLocks noGrp="1"/>
          </p:cNvGraphicFramePr>
          <p:nvPr>
            <p:ph sz="quarter" idx="1"/>
            <p:extLst>
              <p:ext uri="{D42A27DB-BD31-4B8C-83A1-F6EECF244321}">
                <p14:modId xmlns:p14="http://schemas.microsoft.com/office/powerpoint/2010/main" val="1868343021"/>
              </p:ext>
            </p:extLst>
          </p:nvPr>
        </p:nvGraphicFramePr>
        <p:xfrm>
          <a:off x="1187624" y="2420888"/>
          <a:ext cx="6264696" cy="2595880"/>
        </p:xfrm>
        <a:graphic>
          <a:graphicData uri="http://schemas.openxmlformats.org/drawingml/2006/table">
            <a:tbl>
              <a:tblPr firstRow="1" bandRow="1">
                <a:tableStyleId>{5C22544A-7EE6-4342-B048-85BDC9FD1C3A}</a:tableStyleId>
              </a:tblPr>
              <a:tblGrid>
                <a:gridCol w="3960440"/>
                <a:gridCol w="2304256"/>
              </a:tblGrid>
              <a:tr h="370840">
                <a:tc>
                  <a:txBody>
                    <a:bodyPr/>
                    <a:lstStyle/>
                    <a:p>
                      <a:r>
                        <a:rPr kumimoji="0" lang="tr-TR" sz="1800" b="1" kern="1200" dirty="0" smtClean="0">
                          <a:solidFill>
                            <a:schemeClr val="dk1"/>
                          </a:solidFill>
                          <a:effectLst/>
                          <a:latin typeface="Calibri" pitchFamily="34" charset="0"/>
                          <a:ea typeface="+mn-ea"/>
                          <a:cs typeface="Calibri" pitchFamily="34" charset="0"/>
                        </a:rPr>
                        <a:t>Kurum Sayısı (</a:t>
                      </a:r>
                      <a:r>
                        <a:rPr kumimoji="0" lang="tr-TR" sz="1800" b="1" kern="1200" dirty="0" err="1" smtClean="0">
                          <a:solidFill>
                            <a:schemeClr val="dk1"/>
                          </a:solidFill>
                          <a:effectLst/>
                          <a:latin typeface="Calibri" pitchFamily="34" charset="0"/>
                          <a:ea typeface="+mn-ea"/>
                          <a:cs typeface="Calibri" pitchFamily="34" charset="0"/>
                        </a:rPr>
                        <a:t>Genel+Mesleki</a:t>
                      </a:r>
                      <a:r>
                        <a:rPr kumimoji="0" lang="tr-TR" sz="1800" b="1" kern="1200" dirty="0" smtClean="0">
                          <a:solidFill>
                            <a:schemeClr val="dk1"/>
                          </a:solidFill>
                          <a:effectLst/>
                          <a:latin typeface="Calibri" pitchFamily="34" charset="0"/>
                          <a:ea typeface="+mn-ea"/>
                          <a:cs typeface="Calibri" pitchFamily="34" charset="0"/>
                        </a:rPr>
                        <a:t>)</a:t>
                      </a:r>
                      <a:endParaRPr kumimoji="0" lang="tr-TR" sz="1800" b="1" kern="1200" dirty="0">
                        <a:solidFill>
                          <a:schemeClr val="dk1"/>
                        </a:solidFill>
                        <a:effectLst/>
                        <a:latin typeface="Calibri" pitchFamily="34" charset="0"/>
                        <a:ea typeface="+mn-ea"/>
                        <a:cs typeface="Calibri" pitchFamily="34" charset="0"/>
                      </a:endParaRPr>
                    </a:p>
                  </a:txBody>
                  <a:tcPr/>
                </a:tc>
                <a:tc>
                  <a:txBody>
                    <a:bodyPr/>
                    <a:lstStyle/>
                    <a:p>
                      <a:pPr algn="ctr"/>
                      <a:r>
                        <a:rPr kumimoji="0" lang="tr-TR" sz="1800" b="1" kern="1200" dirty="0" smtClean="0">
                          <a:solidFill>
                            <a:schemeClr val="dk1"/>
                          </a:solidFill>
                          <a:effectLst/>
                          <a:latin typeface="Calibri" pitchFamily="34" charset="0"/>
                          <a:ea typeface="+mn-ea"/>
                          <a:cs typeface="Calibri" pitchFamily="34" charset="0"/>
                        </a:rPr>
                        <a:t>7.231</a:t>
                      </a:r>
                      <a:endParaRPr kumimoji="0" lang="tr-TR" sz="1800" b="1" kern="1200" dirty="0">
                        <a:solidFill>
                          <a:schemeClr val="dk1"/>
                        </a:solidFill>
                        <a:effectLst/>
                        <a:latin typeface="Calibri" pitchFamily="34" charset="0"/>
                        <a:ea typeface="+mn-ea"/>
                        <a:cs typeface="Calibri" pitchFamily="34" charset="0"/>
                      </a:endParaRPr>
                    </a:p>
                  </a:txBody>
                  <a:tcPr/>
                </a:tc>
              </a:tr>
              <a:tr h="370840">
                <a:tc>
                  <a:txBody>
                    <a:bodyPr/>
                    <a:lstStyle/>
                    <a:p>
                      <a:r>
                        <a:rPr kumimoji="0" lang="tr-TR" sz="1800" b="1" kern="1200" dirty="0" smtClean="0">
                          <a:solidFill>
                            <a:schemeClr val="dk1"/>
                          </a:solidFill>
                          <a:effectLst/>
                          <a:latin typeface="Calibri" pitchFamily="34" charset="0"/>
                          <a:ea typeface="+mn-ea"/>
                          <a:cs typeface="Calibri" pitchFamily="34" charset="0"/>
                        </a:rPr>
                        <a:t>Etkileşimli Tahta </a:t>
                      </a:r>
                      <a:endParaRPr lang="tr-TR" dirty="0">
                        <a:latin typeface="Calibri" pitchFamily="34" charset="0"/>
                        <a:cs typeface="Calibri" pitchFamily="34" charset="0"/>
                      </a:endParaRPr>
                    </a:p>
                  </a:txBody>
                  <a:tcPr/>
                </a:tc>
                <a:tc>
                  <a:txBody>
                    <a:bodyPr/>
                    <a:lstStyle/>
                    <a:p>
                      <a:pPr algn="ctr"/>
                      <a:r>
                        <a:rPr kumimoji="0" lang="tr-TR" sz="1800" b="1" kern="1200" dirty="0" smtClean="0">
                          <a:solidFill>
                            <a:schemeClr val="dk1"/>
                          </a:solidFill>
                          <a:effectLst/>
                          <a:latin typeface="Calibri" pitchFamily="34" charset="0"/>
                          <a:ea typeface="+mn-ea"/>
                          <a:cs typeface="Calibri" pitchFamily="34" charset="0"/>
                        </a:rPr>
                        <a:t>156.881</a:t>
                      </a:r>
                      <a:endParaRPr lang="tr-TR" dirty="0">
                        <a:latin typeface="Calibri" pitchFamily="34" charset="0"/>
                        <a:cs typeface="Calibri" pitchFamily="34" charset="0"/>
                      </a:endParaRPr>
                    </a:p>
                  </a:txBody>
                  <a:tcPr/>
                </a:tc>
              </a:tr>
              <a:tr h="370840">
                <a:tc>
                  <a:txBody>
                    <a:bodyPr/>
                    <a:lstStyle/>
                    <a:p>
                      <a:r>
                        <a:rPr kumimoji="0" lang="tr-TR" sz="1800" b="1" kern="1200" dirty="0" smtClean="0">
                          <a:solidFill>
                            <a:schemeClr val="dk1"/>
                          </a:solidFill>
                          <a:effectLst/>
                          <a:latin typeface="Calibri" pitchFamily="34" charset="0"/>
                          <a:ea typeface="+mn-ea"/>
                          <a:cs typeface="Calibri" pitchFamily="34" charset="0"/>
                        </a:rPr>
                        <a:t>Kablo Çekilecek Oda Sayısı</a:t>
                      </a:r>
                      <a:endParaRPr lang="tr-TR" dirty="0">
                        <a:latin typeface="Calibri" pitchFamily="34" charset="0"/>
                        <a:cs typeface="Calibri" pitchFamily="34" charset="0"/>
                      </a:endParaRPr>
                    </a:p>
                  </a:txBody>
                  <a:tcPr/>
                </a:tc>
                <a:tc>
                  <a:txBody>
                    <a:bodyPr/>
                    <a:lstStyle/>
                    <a:p>
                      <a:pPr algn="ctr"/>
                      <a:r>
                        <a:rPr kumimoji="0" lang="tr-TR" sz="1800" b="1" kern="1200" dirty="0" smtClean="0">
                          <a:solidFill>
                            <a:schemeClr val="dk1"/>
                          </a:solidFill>
                          <a:effectLst/>
                          <a:latin typeface="Calibri" pitchFamily="34" charset="0"/>
                          <a:ea typeface="+mn-ea"/>
                          <a:cs typeface="Calibri" pitchFamily="34" charset="0"/>
                        </a:rPr>
                        <a:t>250.307</a:t>
                      </a:r>
                      <a:endParaRPr lang="tr-TR" dirty="0">
                        <a:latin typeface="Calibri" pitchFamily="34" charset="0"/>
                        <a:cs typeface="Calibri" pitchFamily="34" charset="0"/>
                      </a:endParaRPr>
                    </a:p>
                  </a:txBody>
                  <a:tcPr/>
                </a:tc>
              </a:tr>
              <a:tr h="370840">
                <a:tc>
                  <a:txBody>
                    <a:bodyPr/>
                    <a:lstStyle/>
                    <a:p>
                      <a:r>
                        <a:rPr kumimoji="0" lang="tr-TR" sz="1800" b="1" kern="1200" dirty="0" smtClean="0">
                          <a:solidFill>
                            <a:schemeClr val="dk1"/>
                          </a:solidFill>
                          <a:effectLst/>
                          <a:latin typeface="Calibri" pitchFamily="34" charset="0"/>
                          <a:ea typeface="+mn-ea"/>
                          <a:cs typeface="Calibri" pitchFamily="34" charset="0"/>
                        </a:rPr>
                        <a:t>Doküman Kamera Sayısı</a:t>
                      </a:r>
                      <a:endParaRPr lang="tr-TR" dirty="0">
                        <a:latin typeface="Calibri" pitchFamily="34" charset="0"/>
                        <a:cs typeface="Calibri" pitchFamily="34" charset="0"/>
                      </a:endParaRPr>
                    </a:p>
                  </a:txBody>
                  <a:tcPr/>
                </a:tc>
                <a:tc>
                  <a:txBody>
                    <a:bodyPr/>
                    <a:lstStyle/>
                    <a:p>
                      <a:pPr algn="ctr"/>
                      <a:r>
                        <a:rPr kumimoji="0" lang="tr-TR" sz="1800" b="1" kern="1200" dirty="0" smtClean="0">
                          <a:solidFill>
                            <a:schemeClr val="dk1"/>
                          </a:solidFill>
                          <a:effectLst/>
                          <a:latin typeface="Calibri" pitchFamily="34" charset="0"/>
                          <a:ea typeface="+mn-ea"/>
                          <a:cs typeface="Calibri" pitchFamily="34" charset="0"/>
                        </a:rPr>
                        <a:t>7.231</a:t>
                      </a:r>
                      <a:endParaRPr lang="tr-TR" dirty="0">
                        <a:latin typeface="Calibri" pitchFamily="34" charset="0"/>
                        <a:cs typeface="Calibri" pitchFamily="34" charset="0"/>
                      </a:endParaRPr>
                    </a:p>
                  </a:txBody>
                  <a:tcPr/>
                </a:tc>
              </a:tr>
              <a:tr h="370840">
                <a:tc>
                  <a:txBody>
                    <a:bodyPr/>
                    <a:lstStyle/>
                    <a:p>
                      <a:r>
                        <a:rPr kumimoji="0" lang="tr-TR" sz="1800" b="1" kern="1200" dirty="0" smtClean="0">
                          <a:solidFill>
                            <a:schemeClr val="dk1"/>
                          </a:solidFill>
                          <a:effectLst/>
                          <a:latin typeface="Calibri" pitchFamily="34" charset="0"/>
                          <a:ea typeface="+mn-ea"/>
                          <a:cs typeface="Calibri" pitchFamily="34" charset="0"/>
                        </a:rPr>
                        <a:t>A4 Yazıcı</a:t>
                      </a:r>
                      <a:endParaRPr lang="tr-TR" dirty="0">
                        <a:latin typeface="Calibri" pitchFamily="34" charset="0"/>
                        <a:cs typeface="Calibri" pitchFamily="34" charset="0"/>
                      </a:endParaRPr>
                    </a:p>
                  </a:txBody>
                  <a:tcPr/>
                </a:tc>
                <a:tc>
                  <a:txBody>
                    <a:bodyPr/>
                    <a:lstStyle/>
                    <a:p>
                      <a:pPr algn="ctr"/>
                      <a:r>
                        <a:rPr kumimoji="0" lang="tr-TR" sz="1800" b="1" kern="1200" dirty="0" smtClean="0">
                          <a:solidFill>
                            <a:schemeClr val="dk1"/>
                          </a:solidFill>
                          <a:effectLst/>
                          <a:latin typeface="Calibri" pitchFamily="34" charset="0"/>
                          <a:ea typeface="+mn-ea"/>
                          <a:cs typeface="Calibri" pitchFamily="34" charset="0"/>
                        </a:rPr>
                        <a:t>3.275</a:t>
                      </a:r>
                      <a:endParaRPr lang="tr-TR" dirty="0">
                        <a:latin typeface="Calibri" pitchFamily="34" charset="0"/>
                        <a:cs typeface="Calibri" pitchFamily="34" charset="0"/>
                      </a:endParaRPr>
                    </a:p>
                  </a:txBody>
                  <a:tcPr/>
                </a:tc>
              </a:tr>
              <a:tr h="370840">
                <a:tc>
                  <a:txBody>
                    <a:bodyPr/>
                    <a:lstStyle/>
                    <a:p>
                      <a:r>
                        <a:rPr kumimoji="0" lang="tr-TR" sz="1800" b="1" kern="1200" dirty="0" smtClean="0">
                          <a:solidFill>
                            <a:schemeClr val="dk1"/>
                          </a:solidFill>
                          <a:effectLst/>
                          <a:latin typeface="Calibri" pitchFamily="34" charset="0"/>
                          <a:ea typeface="+mn-ea"/>
                          <a:cs typeface="Calibri" pitchFamily="34" charset="0"/>
                        </a:rPr>
                        <a:t>A3</a:t>
                      </a:r>
                      <a:endParaRPr lang="tr-TR" dirty="0">
                        <a:latin typeface="Calibri" pitchFamily="34" charset="0"/>
                        <a:cs typeface="Calibri" pitchFamily="34" charset="0"/>
                      </a:endParaRPr>
                    </a:p>
                  </a:txBody>
                  <a:tcPr/>
                </a:tc>
                <a:tc>
                  <a:txBody>
                    <a:bodyPr/>
                    <a:lstStyle/>
                    <a:p>
                      <a:pPr algn="ctr"/>
                      <a:r>
                        <a:rPr kumimoji="0" lang="tr-TR" sz="1800" b="1" kern="1200" dirty="0" smtClean="0">
                          <a:solidFill>
                            <a:schemeClr val="dk1"/>
                          </a:solidFill>
                          <a:effectLst/>
                          <a:latin typeface="Calibri" pitchFamily="34" charset="0"/>
                          <a:ea typeface="+mn-ea"/>
                          <a:cs typeface="Calibri" pitchFamily="34" charset="0"/>
                        </a:rPr>
                        <a:t>3.956</a:t>
                      </a:r>
                      <a:endParaRPr lang="tr-TR" dirty="0">
                        <a:latin typeface="Calibri" pitchFamily="34" charset="0"/>
                        <a:cs typeface="Calibri" pitchFamily="34" charset="0"/>
                      </a:endParaRPr>
                    </a:p>
                  </a:txBody>
                  <a:tcPr/>
                </a:tc>
              </a:tr>
              <a:tr h="370840">
                <a:tc>
                  <a:txBody>
                    <a:bodyPr/>
                    <a:lstStyle/>
                    <a:p>
                      <a:r>
                        <a:rPr kumimoji="0" lang="tr-TR" sz="1800" b="1" kern="1200" dirty="0" smtClean="0">
                          <a:solidFill>
                            <a:schemeClr val="dk1"/>
                          </a:solidFill>
                          <a:effectLst/>
                          <a:latin typeface="Calibri" pitchFamily="34" charset="0"/>
                          <a:ea typeface="+mn-ea"/>
                          <a:cs typeface="Calibri" pitchFamily="34" charset="0"/>
                        </a:rPr>
                        <a:t>Toplam  Öğretmen Sayısı</a:t>
                      </a:r>
                      <a:endParaRPr lang="tr-TR" dirty="0">
                        <a:latin typeface="Calibri" pitchFamily="34" charset="0"/>
                        <a:cs typeface="Calibri" pitchFamily="34" charset="0"/>
                      </a:endParaRPr>
                    </a:p>
                  </a:txBody>
                  <a:tcPr/>
                </a:tc>
                <a:tc>
                  <a:txBody>
                    <a:bodyPr/>
                    <a:lstStyle/>
                    <a:p>
                      <a:pPr algn="ctr"/>
                      <a:r>
                        <a:rPr kumimoji="0" lang="tr-TR" sz="1800" b="1" kern="1200" dirty="0" smtClean="0">
                          <a:solidFill>
                            <a:schemeClr val="dk1"/>
                          </a:solidFill>
                          <a:effectLst/>
                          <a:latin typeface="Calibri" pitchFamily="34" charset="0"/>
                          <a:ea typeface="+mn-ea"/>
                          <a:cs typeface="Calibri" pitchFamily="34" charset="0"/>
                        </a:rPr>
                        <a:t>197.698</a:t>
                      </a:r>
                      <a:endParaRPr lang="tr-TR" dirty="0">
                        <a:latin typeface="Calibri" pitchFamily="34" charset="0"/>
                        <a:cs typeface="Calibri" pitchFamily="34" charset="0"/>
                      </a:endParaRPr>
                    </a:p>
                  </a:txBody>
                  <a:tcPr/>
                </a:tc>
              </a:tr>
            </a:tbl>
          </a:graphicData>
        </a:graphic>
      </p:graphicFrame>
      <p:sp>
        <p:nvSpPr>
          <p:cNvPr id="6" name="Dikdörtgen 5"/>
          <p:cNvSpPr/>
          <p:nvPr/>
        </p:nvSpPr>
        <p:spPr>
          <a:xfrm>
            <a:off x="323528" y="404664"/>
            <a:ext cx="4915385" cy="461665"/>
          </a:xfrm>
          <a:prstGeom prst="rect">
            <a:avLst/>
          </a:prstGeom>
        </p:spPr>
        <p:txBody>
          <a:bodyPr wrap="none">
            <a:spAutoFit/>
          </a:bodyPr>
          <a:lstStyle/>
          <a:p>
            <a:pPr eaLnBrk="1" hangingPunct="1">
              <a:defRPr/>
            </a:pPr>
            <a:r>
              <a:rPr lang="tr-TR" sz="2400" b="1" dirty="0">
                <a:solidFill>
                  <a:srgbClr val="0070C0"/>
                </a:solidFill>
                <a:effectLst>
                  <a:outerShdw blurRad="38100" dist="38100" dir="2700000" algn="tl">
                    <a:srgbClr val="DDDDDD"/>
                  </a:outerShdw>
                </a:effectLst>
                <a:latin typeface="Calibri" charset="0"/>
                <a:cs typeface="Calibri" charset="0"/>
              </a:rPr>
              <a:t>Donanım ve Yazılım Altyapısı Bileşeni</a:t>
            </a:r>
            <a:endParaRPr lang="en-US" sz="2400" b="1" dirty="0">
              <a:solidFill>
                <a:srgbClr val="0070C0"/>
              </a:solidFill>
              <a:effectLst>
                <a:outerShdw blurRad="38100" dist="38100" dir="2700000" algn="tl">
                  <a:srgbClr val="DDDDDD"/>
                </a:outerShdw>
              </a:effectLst>
              <a:latin typeface="Calibri" charset="0"/>
              <a:cs typeface="Calibri" charset="0"/>
            </a:endParaRPr>
          </a:p>
        </p:txBody>
      </p:sp>
      <p:sp>
        <p:nvSpPr>
          <p:cNvPr id="8" name="Metin kutusu 7"/>
          <p:cNvSpPr txBox="1"/>
          <p:nvPr/>
        </p:nvSpPr>
        <p:spPr>
          <a:xfrm>
            <a:off x="1691680" y="1582805"/>
            <a:ext cx="4896544" cy="461665"/>
          </a:xfrm>
          <a:prstGeom prst="rect">
            <a:avLst/>
          </a:prstGeom>
          <a:noFill/>
        </p:spPr>
        <p:txBody>
          <a:bodyPr wrap="square" rtlCol="0">
            <a:spAutoFit/>
          </a:bodyPr>
          <a:lstStyle/>
          <a:p>
            <a:pPr algn="ctr"/>
            <a:r>
              <a:rPr lang="tr-TR" sz="2400" b="1" dirty="0" smtClean="0">
                <a:latin typeface="Arial" pitchFamily="34" charset="0"/>
                <a:cs typeface="Arial" pitchFamily="34" charset="0"/>
              </a:rPr>
              <a:t>2011 Yılı Kurulum Planlaması</a:t>
            </a:r>
            <a:endParaRPr lang="tr-TR" sz="2400" b="1" dirty="0">
              <a:latin typeface="Arial" pitchFamily="34" charset="0"/>
              <a:cs typeface="Arial" pitchFamily="34" charset="0"/>
            </a:endParaRPr>
          </a:p>
        </p:txBody>
      </p:sp>
    </p:spTree>
    <p:extLst>
      <p:ext uri="{BB962C8B-B14F-4D97-AF65-F5344CB8AC3E}">
        <p14:creationId xmlns:p14="http://schemas.microsoft.com/office/powerpoint/2010/main" val="328208203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isse Senedi">
  <a:themeElements>
    <a:clrScheme name="Kalabalık">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Hisse Senedi">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isse Senedi">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1166</TotalTime>
  <Words>3687</Words>
  <Application>Microsoft Office PowerPoint</Application>
  <PresentationFormat>Ekran Gösterisi (4:3)</PresentationFormat>
  <Paragraphs>499</Paragraphs>
  <Slides>70</Slides>
  <Notes>25</Notes>
  <HiddenSlides>0</HiddenSlides>
  <MMClips>0</MMClips>
  <ScaleCrop>false</ScaleCrop>
  <HeadingPairs>
    <vt:vector size="4" baseType="variant">
      <vt:variant>
        <vt:lpstr>Tema</vt:lpstr>
      </vt:variant>
      <vt:variant>
        <vt:i4>1</vt:i4>
      </vt:variant>
      <vt:variant>
        <vt:lpstr>Slayt Başlıkları</vt:lpstr>
      </vt:variant>
      <vt:variant>
        <vt:i4>70</vt:i4>
      </vt:variant>
    </vt:vector>
  </HeadingPairs>
  <TitlesOfParts>
    <vt:vector size="71" baseType="lpstr">
      <vt:lpstr>Hisse Senedi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Zenginleştirilmiş e-Kitap</vt:lpstr>
      <vt:lpstr>Zenginleştirilmiş e-Kitap</vt:lpstr>
      <vt:lpstr>EBA (Eğitim Bilişim Ağı)</vt:lpstr>
      <vt:lpstr>Zenginleştirilmiş e-Kitap</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Bilinçli, Güvenli, Yönetilebilir ve Ölçülebilir BT ve İnternet Kullanımı</vt:lpstr>
      <vt:lpstr>Bilinçli, Güvenli, Yönetilebilir ve Ölçülebilir BT ve İnternet Kullanımı</vt:lpstr>
      <vt:lpstr>Bilinçli, Güvenli, Yönetilebilir ve Ölçülebilir BT ve İnternet Kullanımı</vt:lpstr>
      <vt:lpstr>Bilinçli, Güvenli, Yönetilebilir ve Ölçülebilir BT ve İnternet Kullanımı</vt:lpstr>
      <vt:lpstr>PowerPoint Sunusu</vt:lpstr>
      <vt:lpstr>PowerPoint Sunusu</vt:lpstr>
      <vt:lpstr>Bilinçli, Güvenli, Yönetilebilir ve Ölçülebilir BT ve İnternet Kullanımı</vt:lpstr>
      <vt:lpstr>Bilinçli, Güvenli, Yönetilebilir ve Ölçülebilir BT ve İnternet Kullanımı</vt:lpstr>
      <vt:lpstr>Bilinçli, Güvenli, Yönetilebilir ve Ölçülebilir BT ve İnternet Kullanımı</vt:lpstr>
      <vt:lpstr>Bilinçli, Güvenli, Yönetilebilir ve Ölçülebilir BT ve İnternet Kullanımı</vt:lpstr>
      <vt:lpstr>Bilinçli, Güvenli, Yönetilebilir ve Ölçülebilir BT ve İnternet Kullanımı</vt:lpstr>
      <vt:lpstr>PowerPoint Sunusu</vt:lpstr>
      <vt:lpstr>PowerPoint Sunusu</vt:lpstr>
      <vt:lpstr>PowerPoint Sunusu</vt:lpstr>
      <vt:lpstr>PowerPoint Sunusu</vt:lpstr>
      <vt:lpstr>PowerPoint Sunusu</vt:lpstr>
      <vt:lpstr>Bilinçli, Güvenli, Yönetilebilir ve Ölçülebilir BT ve İnternet Kullanımı</vt:lpstr>
      <vt:lpstr>Bilinçli, Güvenli, Yönetilebilir ve Ölçülebilir BT ve İnternet Kullanımı</vt:lpstr>
      <vt:lpstr>Bilinçli, Güvenli, Yönetilebilir ve Ölçülebilir BT ve İnternet Kullanımı</vt:lpstr>
      <vt:lpstr>Bilinçli, Güvenli, Yönetilebilir ve Ölçülebilir BT ve İnternet Kullanımı</vt:lpstr>
      <vt:lpstr>Bilinçli, Güvenli, Yönetilebilir ve Ölçülebilir BT ve İnternet Kullanımı</vt:lpstr>
      <vt:lpstr>Bilinçli, Güvenli, Yönetilebilir ve Ölçülebilir BT ve İnternet Kullanımı</vt:lpstr>
      <vt:lpstr>Bilinçli, Güvenli, Yönetilebilir ve Ölçülebilir BT ve İnternet Kullanımı</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Neler Yaptık</vt:lpstr>
      <vt:lpstr>Neler Yaptık</vt:lpstr>
      <vt:lpstr>Neler Yapacağız</vt:lpstr>
      <vt:lpstr>Hedefimiz</vt:lpstr>
      <vt:lpstr>Örnekler</vt:lpstr>
      <vt:lpstr>Nasıl Yapacağız</vt:lpstr>
      <vt:lpstr>PowerPoint Sunusu</vt:lpstr>
      <vt:lpstr>TEŞEKKÜRLER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Eğitimde FATİH Projesi  e-İçerik Bileşeni</dc:title>
  <dc:creator>AyseAD</dc:creator>
  <cp:lastModifiedBy>Turan Şen</cp:lastModifiedBy>
  <cp:revision>164</cp:revision>
  <cp:lastPrinted>2011-01-25T10:47:14Z</cp:lastPrinted>
  <dcterms:created xsi:type="dcterms:W3CDTF">2011-01-24T11:34:53Z</dcterms:created>
  <dcterms:modified xsi:type="dcterms:W3CDTF">2011-12-09T08:41:52Z</dcterms:modified>
</cp:coreProperties>
</file>